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605" r:id="rId4"/>
    <p:sldId id="602" r:id="rId5"/>
    <p:sldId id="323" r:id="rId6"/>
    <p:sldId id="306" r:id="rId7"/>
    <p:sldId id="591" r:id="rId8"/>
    <p:sldId id="600" r:id="rId9"/>
    <p:sldId id="601" r:id="rId10"/>
    <p:sldId id="308" r:id="rId11"/>
    <p:sldId id="615" r:id="rId12"/>
    <p:sldId id="616" r:id="rId13"/>
    <p:sldId id="617" r:id="rId14"/>
    <p:sldId id="618" r:id="rId15"/>
    <p:sldId id="315" r:id="rId16"/>
    <p:sldId id="319" r:id="rId17"/>
    <p:sldId id="608" r:id="rId18"/>
    <p:sldId id="610" r:id="rId19"/>
    <p:sldId id="261" r:id="rId20"/>
    <p:sldId id="613" r:id="rId21"/>
    <p:sldId id="614" r:id="rId22"/>
    <p:sldId id="612" r:id="rId23"/>
    <p:sldId id="301" r:id="rId24"/>
    <p:sldId id="281" r:id="rId25"/>
  </p:sldIdLst>
  <p:sldSz cx="9144000" cy="5143500" type="screen16x9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4D4F04-8304-4E2C-922B-D81B43FBAED0}" v="34" dt="2021-10-06T01:16:28.4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Estilo Médio 4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Estilo Mé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249" autoAdjust="0"/>
  </p:normalViewPr>
  <p:slideViewPr>
    <p:cSldViewPr>
      <p:cViewPr>
        <p:scale>
          <a:sx n="90" d="100"/>
          <a:sy n="90" d="100"/>
        </p:scale>
        <p:origin x="756" y="6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nique Souza de Assis" userId="1335fd6089f3c29b" providerId="LiveId" clId="{BE8FF202-0694-4095-B8FC-B21ED26E519E}"/>
    <pc:docChg chg="custSel addSld delSld modSld">
      <pc:chgData name="Monique Souza de Assis" userId="1335fd6089f3c29b" providerId="LiveId" clId="{BE8FF202-0694-4095-B8FC-B21ED26E519E}" dt="2021-09-10T11:37:48.743" v="378" actId="1076"/>
      <pc:docMkLst>
        <pc:docMk/>
      </pc:docMkLst>
      <pc:sldChg chg="modSp mod">
        <pc:chgData name="Monique Souza de Assis" userId="1335fd6089f3c29b" providerId="LiveId" clId="{BE8FF202-0694-4095-B8FC-B21ED26E519E}" dt="2021-09-09T20:14:28.749" v="4" actId="1076"/>
        <pc:sldMkLst>
          <pc:docMk/>
          <pc:sldMk cId="0" sldId="257"/>
        </pc:sldMkLst>
        <pc:spChg chg="mod">
          <ac:chgData name="Monique Souza de Assis" userId="1335fd6089f3c29b" providerId="LiveId" clId="{BE8FF202-0694-4095-B8FC-B21ED26E519E}" dt="2021-09-09T20:14:28.749" v="4" actId="1076"/>
          <ac:spMkLst>
            <pc:docMk/>
            <pc:sldMk cId="0" sldId="257"/>
            <ac:spMk id="7" creationId="{F5FD4A99-023B-4657-9ECA-83DD93E86B3A}"/>
          </ac:spMkLst>
        </pc:spChg>
        <pc:spChg chg="mod">
          <ac:chgData name="Monique Souza de Assis" userId="1335fd6089f3c29b" providerId="LiveId" clId="{BE8FF202-0694-4095-B8FC-B21ED26E519E}" dt="2021-09-09T20:14:26.557" v="3" actId="1076"/>
          <ac:spMkLst>
            <pc:docMk/>
            <pc:sldMk cId="0" sldId="257"/>
            <ac:spMk id="9" creationId="{00000000-0000-0000-0000-000000000000}"/>
          </ac:spMkLst>
        </pc:spChg>
      </pc:sldChg>
      <pc:sldChg chg="modSp add del mod">
        <pc:chgData name="Monique Souza de Assis" userId="1335fd6089f3c29b" providerId="LiveId" clId="{BE8FF202-0694-4095-B8FC-B21ED26E519E}" dt="2021-09-09T20:28:04.143" v="72" actId="47"/>
        <pc:sldMkLst>
          <pc:docMk/>
          <pc:sldMk cId="3174604487" sldId="278"/>
        </pc:sldMkLst>
        <pc:spChg chg="mod">
          <ac:chgData name="Monique Souza de Assis" userId="1335fd6089f3c29b" providerId="LiveId" clId="{BE8FF202-0694-4095-B8FC-B21ED26E519E}" dt="2021-09-09T20:24:19.064" v="71" actId="14100"/>
          <ac:spMkLst>
            <pc:docMk/>
            <pc:sldMk cId="3174604487" sldId="278"/>
            <ac:spMk id="4" creationId="{A457B129-8F81-4252-BBA7-27E3C3956190}"/>
          </ac:spMkLst>
        </pc:spChg>
      </pc:sldChg>
      <pc:sldChg chg="addSp modSp mod">
        <pc:chgData name="Monique Souza de Assis" userId="1335fd6089f3c29b" providerId="LiveId" clId="{BE8FF202-0694-4095-B8FC-B21ED26E519E}" dt="2021-09-09T20:15:20.227" v="12" actId="14100"/>
        <pc:sldMkLst>
          <pc:docMk/>
          <pc:sldMk cId="0" sldId="284"/>
        </pc:sldMkLst>
        <pc:spChg chg="add mod">
          <ac:chgData name="Monique Souza de Assis" userId="1335fd6089f3c29b" providerId="LiveId" clId="{BE8FF202-0694-4095-B8FC-B21ED26E519E}" dt="2021-09-09T20:15:20.227" v="12" actId="14100"/>
          <ac:spMkLst>
            <pc:docMk/>
            <pc:sldMk cId="0" sldId="284"/>
            <ac:spMk id="2" creationId="{1AC45A76-FEE4-45E3-9731-BCF57EF2D017}"/>
          </ac:spMkLst>
        </pc:spChg>
      </pc:sldChg>
      <pc:sldChg chg="del">
        <pc:chgData name="Monique Souza de Assis" userId="1335fd6089f3c29b" providerId="LiveId" clId="{BE8FF202-0694-4095-B8FC-B21ED26E519E}" dt="2021-09-09T20:16:10.689" v="24" actId="47"/>
        <pc:sldMkLst>
          <pc:docMk/>
          <pc:sldMk cId="0" sldId="298"/>
        </pc:sldMkLst>
      </pc:sldChg>
      <pc:sldChg chg="del">
        <pc:chgData name="Monique Souza de Assis" userId="1335fd6089f3c29b" providerId="LiveId" clId="{BE8FF202-0694-4095-B8FC-B21ED26E519E}" dt="2021-09-09T20:16:12.687" v="25" actId="47"/>
        <pc:sldMkLst>
          <pc:docMk/>
          <pc:sldMk cId="0" sldId="299"/>
        </pc:sldMkLst>
      </pc:sldChg>
      <pc:sldChg chg="del">
        <pc:chgData name="Monique Souza de Assis" userId="1335fd6089f3c29b" providerId="LiveId" clId="{BE8FF202-0694-4095-B8FC-B21ED26E519E}" dt="2021-09-09T20:16:15.114" v="26" actId="47"/>
        <pc:sldMkLst>
          <pc:docMk/>
          <pc:sldMk cId="0" sldId="300"/>
        </pc:sldMkLst>
      </pc:sldChg>
      <pc:sldChg chg="add">
        <pc:chgData name="Monique Souza de Assis" userId="1335fd6089f3c29b" providerId="LiveId" clId="{BE8FF202-0694-4095-B8FC-B21ED26E519E}" dt="2021-09-09T20:24:02.709" v="68"/>
        <pc:sldMkLst>
          <pc:docMk/>
          <pc:sldMk cId="710647029" sldId="301"/>
        </pc:sldMkLst>
      </pc:sldChg>
      <pc:sldChg chg="modSp mod">
        <pc:chgData name="Monique Souza de Assis" userId="1335fd6089f3c29b" providerId="LiveId" clId="{BE8FF202-0694-4095-B8FC-B21ED26E519E}" dt="2021-09-09T20:16:53.082" v="33" actId="14100"/>
        <pc:sldMkLst>
          <pc:docMk/>
          <pc:sldMk cId="0" sldId="302"/>
        </pc:sldMkLst>
        <pc:spChg chg="mod">
          <ac:chgData name="Monique Souza de Assis" userId="1335fd6089f3c29b" providerId="LiveId" clId="{BE8FF202-0694-4095-B8FC-B21ED26E519E}" dt="2021-09-09T20:16:53.082" v="33" actId="14100"/>
          <ac:spMkLst>
            <pc:docMk/>
            <pc:sldMk cId="0" sldId="302"/>
            <ac:spMk id="26" creationId="{00000000-0000-0000-0000-000000000000}"/>
          </ac:spMkLst>
        </pc:spChg>
      </pc:sldChg>
      <pc:sldChg chg="modSp mod">
        <pc:chgData name="Monique Souza de Assis" userId="1335fd6089f3c29b" providerId="LiveId" clId="{BE8FF202-0694-4095-B8FC-B21ED26E519E}" dt="2021-09-09T20:17:19.537" v="37" actId="1076"/>
        <pc:sldMkLst>
          <pc:docMk/>
          <pc:sldMk cId="0" sldId="306"/>
        </pc:sldMkLst>
        <pc:picChg chg="mod modCrop">
          <ac:chgData name="Monique Souza de Assis" userId="1335fd6089f3c29b" providerId="LiveId" clId="{BE8FF202-0694-4095-B8FC-B21ED26E519E}" dt="2021-09-09T20:17:19.537" v="37" actId="1076"/>
          <ac:picMkLst>
            <pc:docMk/>
            <pc:sldMk cId="0" sldId="306"/>
            <ac:picMk id="6147" creationId="{00000000-0000-0000-0000-000000000000}"/>
          </ac:picMkLst>
        </pc:picChg>
      </pc:sldChg>
      <pc:sldChg chg="del">
        <pc:chgData name="Monique Souza de Assis" userId="1335fd6089f3c29b" providerId="LiveId" clId="{BE8FF202-0694-4095-B8FC-B21ED26E519E}" dt="2021-09-09T20:15:58.687" v="23" actId="47"/>
        <pc:sldMkLst>
          <pc:docMk/>
          <pc:sldMk cId="888150744" sldId="324"/>
        </pc:sldMkLst>
      </pc:sldChg>
      <pc:sldChg chg="modSp mod">
        <pc:chgData name="Monique Souza de Assis" userId="1335fd6089f3c29b" providerId="LiveId" clId="{BE8FF202-0694-4095-B8FC-B21ED26E519E}" dt="2021-09-09T20:17:37.802" v="41" actId="20577"/>
        <pc:sldMkLst>
          <pc:docMk/>
          <pc:sldMk cId="976796678" sldId="591"/>
        </pc:sldMkLst>
        <pc:spChg chg="mod">
          <ac:chgData name="Monique Souza de Assis" userId="1335fd6089f3c29b" providerId="LiveId" clId="{BE8FF202-0694-4095-B8FC-B21ED26E519E}" dt="2021-09-09T20:17:37.802" v="41" actId="20577"/>
          <ac:spMkLst>
            <pc:docMk/>
            <pc:sldMk cId="976796678" sldId="591"/>
            <ac:spMk id="2" creationId="{5BAE08CD-C607-4A2B-B9B1-A61D2C85F6BF}"/>
          </ac:spMkLst>
        </pc:spChg>
      </pc:sldChg>
      <pc:sldChg chg="del">
        <pc:chgData name="Monique Souza de Assis" userId="1335fd6089f3c29b" providerId="LiveId" clId="{BE8FF202-0694-4095-B8FC-B21ED26E519E}" dt="2021-09-09T20:15:57.154" v="22" actId="47"/>
        <pc:sldMkLst>
          <pc:docMk/>
          <pc:sldMk cId="2726275422" sldId="603"/>
        </pc:sldMkLst>
      </pc:sldChg>
      <pc:sldChg chg="modSp del mod">
        <pc:chgData name="Monique Souza de Assis" userId="1335fd6089f3c29b" providerId="LiveId" clId="{BE8FF202-0694-4095-B8FC-B21ED26E519E}" dt="2021-09-09T20:14:40.909" v="6" actId="47"/>
        <pc:sldMkLst>
          <pc:docMk/>
          <pc:sldMk cId="1822594503" sldId="604"/>
        </pc:sldMkLst>
        <pc:spChg chg="mod">
          <ac:chgData name="Monique Souza de Assis" userId="1335fd6089f3c29b" providerId="LiveId" clId="{BE8FF202-0694-4095-B8FC-B21ED26E519E}" dt="2021-09-09T20:14:34.786" v="5" actId="1076"/>
          <ac:spMkLst>
            <pc:docMk/>
            <pc:sldMk cId="1822594503" sldId="604"/>
            <ac:spMk id="2" creationId="{00000000-0000-0000-0000-000000000000}"/>
          </ac:spMkLst>
        </pc:spChg>
      </pc:sldChg>
      <pc:sldChg chg="modSp mod">
        <pc:chgData name="Monique Souza de Assis" userId="1335fd6089f3c29b" providerId="LiveId" clId="{BE8FF202-0694-4095-B8FC-B21ED26E519E}" dt="2021-09-09T20:15:43.469" v="21" actId="1076"/>
        <pc:sldMkLst>
          <pc:docMk/>
          <pc:sldMk cId="565883461" sldId="605"/>
        </pc:sldMkLst>
        <pc:spChg chg="mod">
          <ac:chgData name="Monique Souza de Assis" userId="1335fd6089f3c29b" providerId="LiveId" clId="{BE8FF202-0694-4095-B8FC-B21ED26E519E}" dt="2021-09-09T20:15:43.469" v="21" actId="1076"/>
          <ac:spMkLst>
            <pc:docMk/>
            <pc:sldMk cId="565883461" sldId="605"/>
            <ac:spMk id="3" creationId="{94B23731-F2D8-4A7F-9B17-FF73A51A943E}"/>
          </ac:spMkLst>
        </pc:spChg>
      </pc:sldChg>
      <pc:sldChg chg="modSp del mod">
        <pc:chgData name="Monique Souza de Assis" userId="1335fd6089f3c29b" providerId="LiveId" clId="{BE8FF202-0694-4095-B8FC-B21ED26E519E}" dt="2021-09-10T11:36:44.461" v="371" actId="47"/>
        <pc:sldMkLst>
          <pc:docMk/>
          <pc:sldMk cId="707965332" sldId="611"/>
        </pc:sldMkLst>
        <pc:spChg chg="mod">
          <ac:chgData name="Monique Souza de Assis" userId="1335fd6089f3c29b" providerId="LiveId" clId="{BE8FF202-0694-4095-B8FC-B21ED26E519E}" dt="2021-09-09T20:18:16.876" v="67" actId="20577"/>
          <ac:spMkLst>
            <pc:docMk/>
            <pc:sldMk cId="707965332" sldId="611"/>
            <ac:spMk id="17" creationId="{01291D7C-59ED-4516-A084-7E16932F229E}"/>
          </ac:spMkLst>
        </pc:spChg>
      </pc:sldChg>
      <pc:sldChg chg="addSp delSp modSp add mod">
        <pc:chgData name="Monique Souza de Assis" userId="1335fd6089f3c29b" providerId="LiveId" clId="{BE8FF202-0694-4095-B8FC-B21ED26E519E}" dt="2021-09-09T20:41:01.793" v="351" actId="1076"/>
        <pc:sldMkLst>
          <pc:docMk/>
          <pc:sldMk cId="497125526" sldId="612"/>
        </pc:sldMkLst>
        <pc:spChg chg="mod">
          <ac:chgData name="Monique Souza de Assis" userId="1335fd6089f3c29b" providerId="LiveId" clId="{BE8FF202-0694-4095-B8FC-B21ED26E519E}" dt="2021-09-09T20:28:14.862" v="93" actId="20577"/>
          <ac:spMkLst>
            <pc:docMk/>
            <pc:sldMk cId="497125526" sldId="612"/>
            <ac:spMk id="2" creationId="{21FA10CC-3417-43C7-A1DF-D5A4DE9D5C5F}"/>
          </ac:spMkLst>
        </pc:spChg>
        <pc:spChg chg="mod">
          <ac:chgData name="Monique Souza de Assis" userId="1335fd6089f3c29b" providerId="LiveId" clId="{BE8FF202-0694-4095-B8FC-B21ED26E519E}" dt="2021-09-09T20:36:06.349" v="327" actId="1037"/>
          <ac:spMkLst>
            <pc:docMk/>
            <pc:sldMk cId="497125526" sldId="612"/>
            <ac:spMk id="3" creationId="{58FA59DD-120E-4651-8D4F-9D69DBB732A9}"/>
          </ac:spMkLst>
        </pc:spChg>
        <pc:spChg chg="del">
          <ac:chgData name="Monique Souza de Assis" userId="1335fd6089f3c29b" providerId="LiveId" clId="{BE8FF202-0694-4095-B8FC-B21ED26E519E}" dt="2021-09-09T20:29:00.595" v="120" actId="478"/>
          <ac:spMkLst>
            <pc:docMk/>
            <pc:sldMk cId="497125526" sldId="612"/>
            <ac:spMk id="6" creationId="{AB59C5AF-8D4A-46F4-9529-C95106900C40}"/>
          </ac:spMkLst>
        </pc:spChg>
        <pc:spChg chg="add del mod">
          <ac:chgData name="Monique Souza de Assis" userId="1335fd6089f3c29b" providerId="LiveId" clId="{BE8FF202-0694-4095-B8FC-B21ED26E519E}" dt="2021-09-09T20:28:22.508" v="95" actId="478"/>
          <ac:spMkLst>
            <pc:docMk/>
            <pc:sldMk cId="497125526" sldId="612"/>
            <ac:spMk id="8" creationId="{3AE2076B-A76C-420C-88A6-3C5A39D0691A}"/>
          </ac:spMkLst>
        </pc:spChg>
        <pc:spChg chg="mod">
          <ac:chgData name="Monique Souza de Assis" userId="1335fd6089f3c29b" providerId="LiveId" clId="{BE8FF202-0694-4095-B8FC-B21ED26E519E}" dt="2021-09-09T20:36:04.629" v="326" actId="1037"/>
          <ac:spMkLst>
            <pc:docMk/>
            <pc:sldMk cId="497125526" sldId="612"/>
            <ac:spMk id="12" creationId="{721C3B35-2DB0-4E87-A3B0-B63924258354}"/>
          </ac:spMkLst>
        </pc:spChg>
        <pc:spChg chg="mod">
          <ac:chgData name="Monique Souza de Assis" userId="1335fd6089f3c29b" providerId="LiveId" clId="{BE8FF202-0694-4095-B8FC-B21ED26E519E}" dt="2021-09-09T20:34:20.170" v="324" actId="1076"/>
          <ac:spMkLst>
            <pc:docMk/>
            <pc:sldMk cId="497125526" sldId="612"/>
            <ac:spMk id="13" creationId="{76561DDE-C881-4370-8CAA-F4F7F8438DC5}"/>
          </ac:spMkLst>
        </pc:spChg>
        <pc:spChg chg="del">
          <ac:chgData name="Monique Souza de Assis" userId="1335fd6089f3c29b" providerId="LiveId" clId="{BE8FF202-0694-4095-B8FC-B21ED26E519E}" dt="2021-09-09T20:28:30.985" v="100" actId="478"/>
          <ac:spMkLst>
            <pc:docMk/>
            <pc:sldMk cId="497125526" sldId="612"/>
            <ac:spMk id="14" creationId="{EDA8BED8-29E9-4A20-9319-53683937CF9C}"/>
          </ac:spMkLst>
        </pc:spChg>
        <pc:spChg chg="del">
          <ac:chgData name="Monique Souza de Assis" userId="1335fd6089f3c29b" providerId="LiveId" clId="{BE8FF202-0694-4095-B8FC-B21ED26E519E}" dt="2021-09-09T20:28:29.841" v="99" actId="478"/>
          <ac:spMkLst>
            <pc:docMk/>
            <pc:sldMk cId="497125526" sldId="612"/>
            <ac:spMk id="15" creationId="{2FDEF721-BA14-458C-B3B5-225E709D277F}"/>
          </ac:spMkLst>
        </pc:spChg>
        <pc:spChg chg="del">
          <ac:chgData name="Monique Souza de Assis" userId="1335fd6089f3c29b" providerId="LiveId" clId="{BE8FF202-0694-4095-B8FC-B21ED26E519E}" dt="2021-09-09T20:28:32.353" v="101" actId="478"/>
          <ac:spMkLst>
            <pc:docMk/>
            <pc:sldMk cId="497125526" sldId="612"/>
            <ac:spMk id="17" creationId="{01291D7C-59ED-4516-A084-7E16932F229E}"/>
          </ac:spMkLst>
        </pc:spChg>
        <pc:spChg chg="add mod">
          <ac:chgData name="Monique Souza de Assis" userId="1335fd6089f3c29b" providerId="LiveId" clId="{BE8FF202-0694-4095-B8FC-B21ED26E519E}" dt="2021-09-09T20:36:04.629" v="326" actId="1037"/>
          <ac:spMkLst>
            <pc:docMk/>
            <pc:sldMk cId="497125526" sldId="612"/>
            <ac:spMk id="19" creationId="{1436342B-0861-4C24-BBC9-09BBE41BCE9C}"/>
          </ac:spMkLst>
        </pc:spChg>
        <pc:spChg chg="add mod">
          <ac:chgData name="Monique Souza de Assis" userId="1335fd6089f3c29b" providerId="LiveId" clId="{BE8FF202-0694-4095-B8FC-B21ED26E519E}" dt="2021-09-09T20:40:45.180" v="347" actId="403"/>
          <ac:spMkLst>
            <pc:docMk/>
            <pc:sldMk cId="497125526" sldId="612"/>
            <ac:spMk id="21" creationId="{496229F3-7982-400A-BCE3-470F1B81DC48}"/>
          </ac:spMkLst>
        </pc:spChg>
        <pc:spChg chg="add mod">
          <ac:chgData name="Monique Souza de Assis" userId="1335fd6089f3c29b" providerId="LiveId" clId="{BE8FF202-0694-4095-B8FC-B21ED26E519E}" dt="2021-09-09T20:34:05.580" v="319" actId="21"/>
          <ac:spMkLst>
            <pc:docMk/>
            <pc:sldMk cId="497125526" sldId="612"/>
            <ac:spMk id="22" creationId="{06513E8A-CB2D-4E4F-BFF4-4D97BFA77868}"/>
          </ac:spMkLst>
        </pc:spChg>
        <pc:spChg chg="del">
          <ac:chgData name="Monique Souza de Assis" userId="1335fd6089f3c29b" providerId="LiveId" clId="{BE8FF202-0694-4095-B8FC-B21ED26E519E}" dt="2021-09-09T20:28:20.944" v="94" actId="478"/>
          <ac:spMkLst>
            <pc:docMk/>
            <pc:sldMk cId="497125526" sldId="612"/>
            <ac:spMk id="23" creationId="{67EF3AD0-4E30-42F5-A631-2DB165F755FB}"/>
          </ac:spMkLst>
        </pc:spChg>
        <pc:spChg chg="add mod">
          <ac:chgData name="Monique Souza de Assis" userId="1335fd6089f3c29b" providerId="LiveId" clId="{BE8FF202-0694-4095-B8FC-B21ED26E519E}" dt="2021-09-09T20:40:57.247" v="349" actId="1076"/>
          <ac:spMkLst>
            <pc:docMk/>
            <pc:sldMk cId="497125526" sldId="612"/>
            <ac:spMk id="24" creationId="{42DFE7AF-8E27-4BD5-B19B-45059C737058}"/>
          </ac:spMkLst>
        </pc:spChg>
        <pc:spChg chg="add mod">
          <ac:chgData name="Monique Souza de Assis" userId="1335fd6089f3c29b" providerId="LiveId" clId="{BE8FF202-0694-4095-B8FC-B21ED26E519E}" dt="2021-09-09T20:41:01.793" v="351" actId="1076"/>
          <ac:spMkLst>
            <pc:docMk/>
            <pc:sldMk cId="497125526" sldId="612"/>
            <ac:spMk id="25" creationId="{24F3A58D-021E-4DEC-89A4-4915420DA4B8}"/>
          </ac:spMkLst>
        </pc:spChg>
        <pc:spChg chg="del">
          <ac:chgData name="Monique Souza de Assis" userId="1335fd6089f3c29b" providerId="LiveId" clId="{BE8FF202-0694-4095-B8FC-B21ED26E519E}" dt="2021-09-09T20:28:20.944" v="94" actId="478"/>
          <ac:spMkLst>
            <pc:docMk/>
            <pc:sldMk cId="497125526" sldId="612"/>
            <ac:spMk id="29" creationId="{7AD745AB-4D63-4AFA-ADAD-5391E7BBAB2D}"/>
          </ac:spMkLst>
        </pc:spChg>
        <pc:graphicFrameChg chg="add del mod">
          <ac:chgData name="Monique Souza de Assis" userId="1335fd6089f3c29b" providerId="LiveId" clId="{BE8FF202-0694-4095-B8FC-B21ED26E519E}" dt="2021-09-09T20:39:43.163" v="331"/>
          <ac:graphicFrameMkLst>
            <pc:docMk/>
            <pc:sldMk cId="497125526" sldId="612"/>
            <ac:graphicFrameMk id="16" creationId="{C4EBED99-2674-4035-90D2-48E6171EF925}"/>
          </ac:graphicFrameMkLst>
        </pc:graphicFrameChg>
        <pc:graphicFrameChg chg="add del mod modGraphic">
          <ac:chgData name="Monique Souza de Assis" userId="1335fd6089f3c29b" providerId="LiveId" clId="{BE8FF202-0694-4095-B8FC-B21ED26E519E}" dt="2021-09-09T20:39:56.076" v="336" actId="478"/>
          <ac:graphicFrameMkLst>
            <pc:docMk/>
            <pc:sldMk cId="497125526" sldId="612"/>
            <ac:graphicFrameMk id="20" creationId="{A5FC174E-E9B1-488A-9C7C-E1F1BB373806}"/>
          </ac:graphicFrameMkLst>
        </pc:graphicFrameChg>
        <pc:graphicFrameChg chg="add del mod">
          <ac:chgData name="Monique Souza de Assis" userId="1335fd6089f3c29b" providerId="LiveId" clId="{BE8FF202-0694-4095-B8FC-B21ED26E519E}" dt="2021-09-09T20:40:38.127" v="345" actId="478"/>
          <ac:graphicFrameMkLst>
            <pc:docMk/>
            <pc:sldMk cId="497125526" sldId="612"/>
            <ac:graphicFrameMk id="26" creationId="{F29167D9-FB29-42F1-B25D-10CFEF51E959}"/>
          </ac:graphicFrameMkLst>
        </pc:graphicFrameChg>
        <pc:picChg chg="del">
          <ac:chgData name="Monique Souza de Assis" userId="1335fd6089f3c29b" providerId="LiveId" clId="{BE8FF202-0694-4095-B8FC-B21ED26E519E}" dt="2021-09-09T20:28:20.944" v="94" actId="478"/>
          <ac:picMkLst>
            <pc:docMk/>
            <pc:sldMk cId="497125526" sldId="612"/>
            <ac:picMk id="7" creationId="{5F52D80D-67CB-4036-82BE-B65BCFF6C278}"/>
          </ac:picMkLst>
        </pc:picChg>
        <pc:picChg chg="del">
          <ac:chgData name="Monique Souza de Assis" userId="1335fd6089f3c29b" providerId="LiveId" clId="{BE8FF202-0694-4095-B8FC-B21ED26E519E}" dt="2021-09-09T20:28:20.944" v="94" actId="478"/>
          <ac:picMkLst>
            <pc:docMk/>
            <pc:sldMk cId="497125526" sldId="612"/>
            <ac:picMk id="31" creationId="{4D6693A0-7E3A-4187-8D92-7E3A5367787D}"/>
          </ac:picMkLst>
        </pc:picChg>
        <pc:cxnChg chg="del">
          <ac:chgData name="Monique Souza de Assis" userId="1335fd6089f3c29b" providerId="LiveId" clId="{BE8FF202-0694-4095-B8FC-B21ED26E519E}" dt="2021-09-09T20:28:20.944" v="94" actId="478"/>
          <ac:cxnSpMkLst>
            <pc:docMk/>
            <pc:sldMk cId="497125526" sldId="612"/>
            <ac:cxnSpMk id="5" creationId="{2055F723-99E7-426A-B45C-AADEA554C32E}"/>
          </ac:cxnSpMkLst>
        </pc:cxnChg>
        <pc:cxnChg chg="del">
          <ac:chgData name="Monique Souza de Assis" userId="1335fd6089f3c29b" providerId="LiveId" clId="{BE8FF202-0694-4095-B8FC-B21ED26E519E}" dt="2021-09-09T20:28:20.944" v="94" actId="478"/>
          <ac:cxnSpMkLst>
            <pc:docMk/>
            <pc:sldMk cId="497125526" sldId="612"/>
            <ac:cxnSpMk id="18" creationId="{B0AD292D-5DBB-4B6C-B7EF-DCE150C0B756}"/>
          </ac:cxnSpMkLst>
        </pc:cxnChg>
      </pc:sldChg>
      <pc:sldChg chg="addSp delSp modSp add mod">
        <pc:chgData name="Monique Souza de Assis" userId="1335fd6089f3c29b" providerId="LiveId" clId="{BE8FF202-0694-4095-B8FC-B21ED26E519E}" dt="2021-09-10T11:37:48.743" v="378" actId="1076"/>
        <pc:sldMkLst>
          <pc:docMk/>
          <pc:sldMk cId="2487824641" sldId="613"/>
        </pc:sldMkLst>
        <pc:spChg chg="del">
          <ac:chgData name="Monique Souza de Assis" userId="1335fd6089f3c29b" providerId="LiveId" clId="{BE8FF202-0694-4095-B8FC-B21ED26E519E}" dt="2021-09-10T11:34:29.247" v="353" actId="478"/>
          <ac:spMkLst>
            <pc:docMk/>
            <pc:sldMk cId="2487824641" sldId="613"/>
            <ac:spMk id="3" creationId="{58FA59DD-120E-4651-8D4F-9D69DBB732A9}"/>
          </ac:spMkLst>
        </pc:spChg>
        <pc:spChg chg="mod">
          <ac:chgData name="Monique Souza de Assis" userId="1335fd6089f3c29b" providerId="LiveId" clId="{BE8FF202-0694-4095-B8FC-B21ED26E519E}" dt="2021-09-10T11:37:48.743" v="378" actId="1076"/>
          <ac:spMkLst>
            <pc:docMk/>
            <pc:sldMk cId="2487824641" sldId="613"/>
            <ac:spMk id="6" creationId="{AB59C5AF-8D4A-46F4-9529-C95106900C40}"/>
          </ac:spMkLst>
        </pc:spChg>
        <pc:spChg chg="add del mod">
          <ac:chgData name="Monique Souza de Assis" userId="1335fd6089f3c29b" providerId="LiveId" clId="{BE8FF202-0694-4095-B8FC-B21ED26E519E}" dt="2021-09-10T11:34:33.187" v="354" actId="478"/>
          <ac:spMkLst>
            <pc:docMk/>
            <pc:sldMk cId="2487824641" sldId="613"/>
            <ac:spMk id="8" creationId="{76268B2C-2356-41C8-823D-902B7451908C}"/>
          </ac:spMkLst>
        </pc:spChg>
        <pc:spChg chg="add del">
          <ac:chgData name="Monique Souza de Assis" userId="1335fd6089f3c29b" providerId="LiveId" clId="{BE8FF202-0694-4095-B8FC-B21ED26E519E}" dt="2021-09-10T11:34:38.993" v="357" actId="478"/>
          <ac:spMkLst>
            <pc:docMk/>
            <pc:sldMk cId="2487824641" sldId="613"/>
            <ac:spMk id="9" creationId="{3FD6A1BC-E60B-44CF-A3B3-06F2DDF4F83A}"/>
          </ac:spMkLst>
        </pc:spChg>
        <pc:spChg chg="add del">
          <ac:chgData name="Monique Souza de Assis" userId="1335fd6089f3c29b" providerId="LiveId" clId="{BE8FF202-0694-4095-B8FC-B21ED26E519E}" dt="2021-09-10T11:35:40.804" v="359" actId="478"/>
          <ac:spMkLst>
            <pc:docMk/>
            <pc:sldMk cId="2487824641" sldId="613"/>
            <ac:spMk id="10" creationId="{81A49FE6-D866-4A2E-996D-5060EEADD7AB}"/>
          </ac:spMkLst>
        </pc:spChg>
        <pc:spChg chg="del">
          <ac:chgData name="Monique Souza de Assis" userId="1335fd6089f3c29b" providerId="LiveId" clId="{BE8FF202-0694-4095-B8FC-B21ED26E519E}" dt="2021-09-10T11:34:29.247" v="353" actId="478"/>
          <ac:spMkLst>
            <pc:docMk/>
            <pc:sldMk cId="2487824641" sldId="613"/>
            <ac:spMk id="12" creationId="{721C3B35-2DB0-4E87-A3B0-B63924258354}"/>
          </ac:spMkLst>
        </pc:spChg>
        <pc:spChg chg="del">
          <ac:chgData name="Monique Souza de Assis" userId="1335fd6089f3c29b" providerId="LiveId" clId="{BE8FF202-0694-4095-B8FC-B21ED26E519E}" dt="2021-09-10T11:34:29.247" v="353" actId="478"/>
          <ac:spMkLst>
            <pc:docMk/>
            <pc:sldMk cId="2487824641" sldId="613"/>
            <ac:spMk id="13" creationId="{76561DDE-C881-4370-8CAA-F4F7F8438DC5}"/>
          </ac:spMkLst>
        </pc:spChg>
        <pc:spChg chg="del">
          <ac:chgData name="Monique Souza de Assis" userId="1335fd6089f3c29b" providerId="LiveId" clId="{BE8FF202-0694-4095-B8FC-B21ED26E519E}" dt="2021-09-10T11:34:29.247" v="353" actId="478"/>
          <ac:spMkLst>
            <pc:docMk/>
            <pc:sldMk cId="2487824641" sldId="613"/>
            <ac:spMk id="14" creationId="{EDA8BED8-29E9-4A20-9319-53683937CF9C}"/>
          </ac:spMkLst>
        </pc:spChg>
        <pc:spChg chg="del">
          <ac:chgData name="Monique Souza de Assis" userId="1335fd6089f3c29b" providerId="LiveId" clId="{BE8FF202-0694-4095-B8FC-B21ED26E519E}" dt="2021-09-10T11:34:29.247" v="353" actId="478"/>
          <ac:spMkLst>
            <pc:docMk/>
            <pc:sldMk cId="2487824641" sldId="613"/>
            <ac:spMk id="15" creationId="{2FDEF721-BA14-458C-B3B5-225E709D277F}"/>
          </ac:spMkLst>
        </pc:spChg>
        <pc:spChg chg="del">
          <ac:chgData name="Monique Souza de Assis" userId="1335fd6089f3c29b" providerId="LiveId" clId="{BE8FF202-0694-4095-B8FC-B21ED26E519E}" dt="2021-09-10T11:34:29.247" v="353" actId="478"/>
          <ac:spMkLst>
            <pc:docMk/>
            <pc:sldMk cId="2487824641" sldId="613"/>
            <ac:spMk id="17" creationId="{01291D7C-59ED-4516-A084-7E16932F229E}"/>
          </ac:spMkLst>
        </pc:spChg>
        <pc:spChg chg="del">
          <ac:chgData name="Monique Souza de Assis" userId="1335fd6089f3c29b" providerId="LiveId" clId="{BE8FF202-0694-4095-B8FC-B21ED26E519E}" dt="2021-09-10T11:34:29.247" v="353" actId="478"/>
          <ac:spMkLst>
            <pc:docMk/>
            <pc:sldMk cId="2487824641" sldId="613"/>
            <ac:spMk id="23" creationId="{67EF3AD0-4E30-42F5-A631-2DB165F755FB}"/>
          </ac:spMkLst>
        </pc:spChg>
        <pc:spChg chg="del">
          <ac:chgData name="Monique Souza de Assis" userId="1335fd6089f3c29b" providerId="LiveId" clId="{BE8FF202-0694-4095-B8FC-B21ED26E519E}" dt="2021-09-10T11:34:29.247" v="353" actId="478"/>
          <ac:spMkLst>
            <pc:docMk/>
            <pc:sldMk cId="2487824641" sldId="613"/>
            <ac:spMk id="29" creationId="{7AD745AB-4D63-4AFA-ADAD-5391E7BBAB2D}"/>
          </ac:spMkLst>
        </pc:spChg>
        <pc:picChg chg="del">
          <ac:chgData name="Monique Souza de Assis" userId="1335fd6089f3c29b" providerId="LiveId" clId="{BE8FF202-0694-4095-B8FC-B21ED26E519E}" dt="2021-09-10T11:34:29.247" v="353" actId="478"/>
          <ac:picMkLst>
            <pc:docMk/>
            <pc:sldMk cId="2487824641" sldId="613"/>
            <ac:picMk id="7" creationId="{5F52D80D-67CB-4036-82BE-B65BCFF6C278}"/>
          </ac:picMkLst>
        </pc:picChg>
        <pc:picChg chg="add mod modCrop">
          <ac:chgData name="Monique Souza de Assis" userId="1335fd6089f3c29b" providerId="LiveId" clId="{BE8FF202-0694-4095-B8FC-B21ED26E519E}" dt="2021-09-10T11:37:27.624" v="375" actId="12788"/>
          <ac:picMkLst>
            <pc:docMk/>
            <pc:sldMk cId="2487824641" sldId="613"/>
            <ac:picMk id="16" creationId="{3523C07F-0B30-4BB2-A876-8DF10A46594F}"/>
          </ac:picMkLst>
        </pc:picChg>
        <pc:picChg chg="del">
          <ac:chgData name="Monique Souza de Assis" userId="1335fd6089f3c29b" providerId="LiveId" clId="{BE8FF202-0694-4095-B8FC-B21ED26E519E}" dt="2021-09-10T11:34:35.296" v="355" actId="478"/>
          <ac:picMkLst>
            <pc:docMk/>
            <pc:sldMk cId="2487824641" sldId="613"/>
            <ac:picMk id="31" creationId="{4D6693A0-7E3A-4187-8D92-7E3A5367787D}"/>
          </ac:picMkLst>
        </pc:picChg>
        <pc:cxnChg chg="del">
          <ac:chgData name="Monique Souza de Assis" userId="1335fd6089f3c29b" providerId="LiveId" clId="{BE8FF202-0694-4095-B8FC-B21ED26E519E}" dt="2021-09-10T11:34:29.247" v="353" actId="478"/>
          <ac:cxnSpMkLst>
            <pc:docMk/>
            <pc:sldMk cId="2487824641" sldId="613"/>
            <ac:cxnSpMk id="5" creationId="{2055F723-99E7-426A-B45C-AADEA554C32E}"/>
          </ac:cxnSpMkLst>
        </pc:cxnChg>
        <pc:cxnChg chg="del">
          <ac:chgData name="Monique Souza de Assis" userId="1335fd6089f3c29b" providerId="LiveId" clId="{BE8FF202-0694-4095-B8FC-B21ED26E519E}" dt="2021-09-10T11:34:29.247" v="353" actId="478"/>
          <ac:cxnSpMkLst>
            <pc:docMk/>
            <pc:sldMk cId="2487824641" sldId="613"/>
            <ac:cxnSpMk id="18" creationId="{B0AD292D-5DBB-4B6C-B7EF-DCE150C0B756}"/>
          </ac:cxnSpMkLst>
        </pc:cxnChg>
      </pc:sldChg>
    </pc:docChg>
  </pc:docChgLst>
  <pc:docChgLst>
    <pc:chgData name="Monique Souza de Assis" userId="1335fd6089f3c29b" providerId="LiveId" clId="{A04D4F04-8304-4E2C-922B-D81B43FBAED0}"/>
    <pc:docChg chg="undo redo custSel addSld delSld modSld sldOrd">
      <pc:chgData name="Monique Souza de Assis" userId="1335fd6089f3c29b" providerId="LiveId" clId="{A04D4F04-8304-4E2C-922B-D81B43FBAED0}" dt="2021-10-06T01:23:33.788" v="914" actId="1076"/>
      <pc:docMkLst>
        <pc:docMk/>
      </pc:docMkLst>
      <pc:sldChg chg="modSp mod">
        <pc:chgData name="Monique Souza de Assis" userId="1335fd6089f3c29b" providerId="LiveId" clId="{A04D4F04-8304-4E2C-922B-D81B43FBAED0}" dt="2021-10-06T01:23:33.788" v="914" actId="1076"/>
        <pc:sldMkLst>
          <pc:docMk/>
          <pc:sldMk cId="0" sldId="256"/>
        </pc:sldMkLst>
        <pc:spChg chg="mod">
          <ac:chgData name="Monique Souza de Assis" userId="1335fd6089f3c29b" providerId="LiveId" clId="{A04D4F04-8304-4E2C-922B-D81B43FBAED0}" dt="2021-10-06T01:23:31.346" v="913" actId="12788"/>
          <ac:spMkLst>
            <pc:docMk/>
            <pc:sldMk cId="0" sldId="256"/>
            <ac:spMk id="2" creationId="{00000000-0000-0000-0000-000000000000}"/>
          </ac:spMkLst>
        </pc:spChg>
        <pc:spChg chg="mod">
          <ac:chgData name="Monique Souza de Assis" userId="1335fd6089f3c29b" providerId="LiveId" clId="{A04D4F04-8304-4E2C-922B-D81B43FBAED0}" dt="2021-10-06T01:23:33.788" v="914" actId="1076"/>
          <ac:spMkLst>
            <pc:docMk/>
            <pc:sldMk cId="0" sldId="256"/>
            <ac:spMk id="3" creationId="{00000000-0000-0000-0000-000000000000}"/>
          </ac:spMkLst>
        </pc:spChg>
      </pc:sldChg>
      <pc:sldChg chg="addSp modSp mod">
        <pc:chgData name="Monique Souza de Assis" userId="1335fd6089f3c29b" providerId="LiveId" clId="{A04D4F04-8304-4E2C-922B-D81B43FBAED0}" dt="2021-10-06T01:18:00.061" v="869" actId="1036"/>
        <pc:sldMkLst>
          <pc:docMk/>
          <pc:sldMk cId="0" sldId="257"/>
        </pc:sldMkLst>
        <pc:spChg chg="mod">
          <ac:chgData name="Monique Souza de Assis" userId="1335fd6089f3c29b" providerId="LiveId" clId="{A04D4F04-8304-4E2C-922B-D81B43FBAED0}" dt="2021-10-06T00:42:34.800" v="545" actId="113"/>
          <ac:spMkLst>
            <pc:docMk/>
            <pc:sldMk cId="0" sldId="257"/>
            <ac:spMk id="2" creationId="{00000000-0000-0000-0000-000000000000}"/>
          </ac:spMkLst>
        </pc:spChg>
        <pc:spChg chg="mod">
          <ac:chgData name="Monique Souza de Assis" userId="1335fd6089f3c29b" providerId="LiveId" clId="{A04D4F04-8304-4E2C-922B-D81B43FBAED0}" dt="2021-10-06T01:17:45.445" v="865" actId="113"/>
          <ac:spMkLst>
            <pc:docMk/>
            <pc:sldMk cId="0" sldId="257"/>
            <ac:spMk id="7" creationId="{F5FD4A99-023B-4657-9ECA-83DD93E86B3A}"/>
          </ac:spMkLst>
        </pc:spChg>
        <pc:spChg chg="mod">
          <ac:chgData name="Monique Souza de Assis" userId="1335fd6089f3c29b" providerId="LiveId" clId="{A04D4F04-8304-4E2C-922B-D81B43FBAED0}" dt="2021-10-06T01:18:00.061" v="869" actId="1036"/>
          <ac:spMkLst>
            <pc:docMk/>
            <pc:sldMk cId="0" sldId="257"/>
            <ac:spMk id="9" creationId="{00000000-0000-0000-0000-000000000000}"/>
          </ac:spMkLst>
        </pc:spChg>
        <pc:picChg chg="add mod">
          <ac:chgData name="Monique Souza de Assis" userId="1335fd6089f3c29b" providerId="LiveId" clId="{A04D4F04-8304-4E2C-922B-D81B43FBAED0}" dt="2021-10-06T00:42:19.196" v="540" actId="1076"/>
          <ac:picMkLst>
            <pc:docMk/>
            <pc:sldMk cId="0" sldId="257"/>
            <ac:picMk id="5" creationId="{ACFBB4F1-1FE7-43C9-BB7E-9A1ED2A3ED59}"/>
          </ac:picMkLst>
        </pc:picChg>
      </pc:sldChg>
      <pc:sldChg chg="modSp mod">
        <pc:chgData name="Monique Souza de Assis" userId="1335fd6089f3c29b" providerId="LiveId" clId="{A04D4F04-8304-4E2C-922B-D81B43FBAED0}" dt="2021-10-06T00:49:40.365" v="640" actId="404"/>
        <pc:sldMkLst>
          <pc:docMk/>
          <pc:sldMk cId="3361861908" sldId="261"/>
        </pc:sldMkLst>
        <pc:spChg chg="mod">
          <ac:chgData name="Monique Souza de Assis" userId="1335fd6089f3c29b" providerId="LiveId" clId="{A04D4F04-8304-4E2C-922B-D81B43FBAED0}" dt="2021-10-06T00:49:40.365" v="640" actId="404"/>
          <ac:spMkLst>
            <pc:docMk/>
            <pc:sldMk cId="3361861908" sldId="261"/>
            <ac:spMk id="2" creationId="{AC447B5E-E969-4CF3-94C7-A4633896BA4B}"/>
          </ac:spMkLst>
        </pc:spChg>
      </pc:sldChg>
      <pc:sldChg chg="addSp delSp modSp del">
        <pc:chgData name="Monique Souza de Assis" userId="1335fd6089f3c29b" providerId="LiveId" clId="{A04D4F04-8304-4E2C-922B-D81B43FBAED0}" dt="2021-10-04T17:11:08.403" v="11" actId="47"/>
        <pc:sldMkLst>
          <pc:docMk/>
          <pc:sldMk cId="0" sldId="284"/>
        </pc:sldMkLst>
        <pc:picChg chg="add del mod">
          <ac:chgData name="Monique Souza de Assis" userId="1335fd6089f3c29b" providerId="LiveId" clId="{A04D4F04-8304-4E2C-922B-D81B43FBAED0}" dt="2021-10-04T17:10:56.653" v="6" actId="21"/>
          <ac:picMkLst>
            <pc:docMk/>
            <pc:sldMk cId="0" sldId="284"/>
            <ac:picMk id="1026" creationId="{1E87CAC4-A114-4BE1-950B-1762EA1E7276}"/>
          </ac:picMkLst>
        </pc:picChg>
      </pc:sldChg>
      <pc:sldChg chg="del">
        <pc:chgData name="Monique Souza de Assis" userId="1335fd6089f3c29b" providerId="LiveId" clId="{A04D4F04-8304-4E2C-922B-D81B43FBAED0}" dt="2021-10-04T17:11:26.048" v="12" actId="47"/>
        <pc:sldMkLst>
          <pc:docMk/>
          <pc:sldMk cId="0" sldId="293"/>
        </pc:sldMkLst>
      </pc:sldChg>
      <pc:sldChg chg="modSp mod">
        <pc:chgData name="Monique Souza de Assis" userId="1335fd6089f3c29b" providerId="LiveId" clId="{A04D4F04-8304-4E2C-922B-D81B43FBAED0}" dt="2021-10-04T17:21:34.591" v="42" actId="20577"/>
        <pc:sldMkLst>
          <pc:docMk/>
          <pc:sldMk cId="710647029" sldId="301"/>
        </pc:sldMkLst>
        <pc:spChg chg="mod">
          <ac:chgData name="Monique Souza de Assis" userId="1335fd6089f3c29b" providerId="LiveId" clId="{A04D4F04-8304-4E2C-922B-D81B43FBAED0}" dt="2021-10-04T17:21:34.591" v="42" actId="20577"/>
          <ac:spMkLst>
            <pc:docMk/>
            <pc:sldMk cId="710647029" sldId="301"/>
            <ac:spMk id="4" creationId="{A457B129-8F81-4252-BBA7-27E3C3956190}"/>
          </ac:spMkLst>
        </pc:spChg>
      </pc:sldChg>
      <pc:sldChg chg="del">
        <pc:chgData name="Monique Souza de Assis" userId="1335fd6089f3c29b" providerId="LiveId" clId="{A04D4F04-8304-4E2C-922B-D81B43FBAED0}" dt="2021-10-04T17:13:04.613" v="13" actId="47"/>
        <pc:sldMkLst>
          <pc:docMk/>
          <pc:sldMk cId="0" sldId="302"/>
        </pc:sldMkLst>
      </pc:sldChg>
      <pc:sldChg chg="modSp mod">
        <pc:chgData name="Monique Souza de Assis" userId="1335fd6089f3c29b" providerId="LiveId" clId="{A04D4F04-8304-4E2C-922B-D81B43FBAED0}" dt="2021-10-06T00:43:15.329" v="553" actId="113"/>
        <pc:sldMkLst>
          <pc:docMk/>
          <pc:sldMk cId="0" sldId="306"/>
        </pc:sldMkLst>
        <pc:spChg chg="mod">
          <ac:chgData name="Monique Souza de Assis" userId="1335fd6089f3c29b" providerId="LiveId" clId="{A04D4F04-8304-4E2C-922B-D81B43FBAED0}" dt="2021-10-06T00:43:15.329" v="553" actId="113"/>
          <ac:spMkLst>
            <pc:docMk/>
            <pc:sldMk cId="0" sldId="306"/>
            <ac:spMk id="2" creationId="{00000000-0000-0000-0000-000000000000}"/>
          </ac:spMkLst>
        </pc:spChg>
      </pc:sldChg>
      <pc:sldChg chg="modSp mod">
        <pc:chgData name="Monique Souza de Assis" userId="1335fd6089f3c29b" providerId="LiveId" clId="{A04D4F04-8304-4E2C-922B-D81B43FBAED0}" dt="2021-10-06T00:52:38.817" v="664" actId="1076"/>
        <pc:sldMkLst>
          <pc:docMk/>
          <pc:sldMk cId="1470112974" sldId="308"/>
        </pc:sldMkLst>
        <pc:spChg chg="mod">
          <ac:chgData name="Monique Souza de Assis" userId="1335fd6089f3c29b" providerId="LiveId" clId="{A04D4F04-8304-4E2C-922B-D81B43FBAED0}" dt="2021-10-06T00:51:54.102" v="661" actId="20577"/>
          <ac:spMkLst>
            <pc:docMk/>
            <pc:sldMk cId="1470112974" sldId="308"/>
            <ac:spMk id="2" creationId="{5BAE08CD-C607-4A2B-B9B1-A61D2C85F6BF}"/>
          </ac:spMkLst>
        </pc:spChg>
        <pc:spChg chg="mod">
          <ac:chgData name="Monique Souza de Assis" userId="1335fd6089f3c29b" providerId="LiveId" clId="{A04D4F04-8304-4E2C-922B-D81B43FBAED0}" dt="2021-10-06T00:52:38.817" v="664" actId="1076"/>
          <ac:spMkLst>
            <pc:docMk/>
            <pc:sldMk cId="1470112974" sldId="308"/>
            <ac:spMk id="3" creationId="{39760DC8-3BBE-403E-A2F3-564591007AC8}"/>
          </ac:spMkLst>
        </pc:spChg>
      </pc:sldChg>
      <pc:sldChg chg="delSp modSp mod">
        <pc:chgData name="Monique Souza de Assis" userId="1335fd6089f3c29b" providerId="LiveId" clId="{A04D4F04-8304-4E2C-922B-D81B43FBAED0}" dt="2021-10-06T01:14:17.702" v="852" actId="1035"/>
        <pc:sldMkLst>
          <pc:docMk/>
          <pc:sldMk cId="2905563253" sldId="315"/>
        </pc:sldMkLst>
        <pc:spChg chg="mod">
          <ac:chgData name="Monique Souza de Assis" userId="1335fd6089f3c29b" providerId="LiveId" clId="{A04D4F04-8304-4E2C-922B-D81B43FBAED0}" dt="2021-10-06T01:13:23.460" v="846" actId="403"/>
          <ac:spMkLst>
            <pc:docMk/>
            <pc:sldMk cId="2905563253" sldId="315"/>
            <ac:spMk id="2" creationId="{5BAE08CD-C607-4A2B-B9B1-A61D2C85F6BF}"/>
          </ac:spMkLst>
        </pc:spChg>
        <pc:spChg chg="mod">
          <ac:chgData name="Monique Souza de Assis" userId="1335fd6089f3c29b" providerId="LiveId" clId="{A04D4F04-8304-4E2C-922B-D81B43FBAED0}" dt="2021-10-06T01:14:17.702" v="852" actId="1035"/>
          <ac:spMkLst>
            <pc:docMk/>
            <pc:sldMk cId="2905563253" sldId="315"/>
            <ac:spMk id="3" creationId="{757E4AB7-70AC-428E-B18C-05CD421E9B39}"/>
          </ac:spMkLst>
        </pc:spChg>
        <pc:picChg chg="del">
          <ac:chgData name="Monique Souza de Assis" userId="1335fd6089f3c29b" providerId="LiveId" clId="{A04D4F04-8304-4E2C-922B-D81B43FBAED0}" dt="2021-10-06T01:13:41.486" v="847" actId="478"/>
          <ac:picMkLst>
            <pc:docMk/>
            <pc:sldMk cId="2905563253" sldId="315"/>
            <ac:picMk id="5" creationId="{8F6FE0E9-DB84-48C9-BD25-CF9323363FDE}"/>
          </ac:picMkLst>
        </pc:picChg>
      </pc:sldChg>
      <pc:sldChg chg="addSp delSp modSp mod">
        <pc:chgData name="Monique Souza de Assis" userId="1335fd6089f3c29b" providerId="LiveId" clId="{A04D4F04-8304-4E2C-922B-D81B43FBAED0}" dt="2021-10-06T01:14:33.747" v="853" actId="113"/>
        <pc:sldMkLst>
          <pc:docMk/>
          <pc:sldMk cId="1291301823" sldId="319"/>
        </pc:sldMkLst>
        <pc:spChg chg="del mod">
          <ac:chgData name="Monique Souza de Assis" userId="1335fd6089f3c29b" providerId="LiveId" clId="{A04D4F04-8304-4E2C-922B-D81B43FBAED0}" dt="2021-10-06T01:13:54.574" v="849" actId="478"/>
          <ac:spMkLst>
            <pc:docMk/>
            <pc:sldMk cId="1291301823" sldId="319"/>
            <ac:spMk id="2" creationId="{5BAE08CD-C607-4A2B-B9B1-A61D2C85F6BF}"/>
          </ac:spMkLst>
        </pc:spChg>
        <pc:spChg chg="mod">
          <ac:chgData name="Monique Souza de Assis" userId="1335fd6089f3c29b" providerId="LiveId" clId="{A04D4F04-8304-4E2C-922B-D81B43FBAED0}" dt="2021-10-06T01:06:01.060" v="755" actId="207"/>
          <ac:spMkLst>
            <pc:docMk/>
            <pc:sldMk cId="1291301823" sldId="319"/>
            <ac:spMk id="3" creationId="{757E4AB7-70AC-428E-B18C-05CD421E9B39}"/>
          </ac:spMkLst>
        </pc:spChg>
        <pc:spChg chg="mod">
          <ac:chgData name="Monique Souza de Assis" userId="1335fd6089f3c29b" providerId="LiveId" clId="{A04D4F04-8304-4E2C-922B-D81B43FBAED0}" dt="2021-10-06T01:14:33.747" v="853" actId="113"/>
          <ac:spMkLst>
            <pc:docMk/>
            <pc:sldMk cId="1291301823" sldId="319"/>
            <ac:spMk id="7" creationId="{B26C419B-037B-4D21-88BC-A31809624466}"/>
          </ac:spMkLst>
        </pc:spChg>
        <pc:spChg chg="add del mod">
          <ac:chgData name="Monique Souza de Assis" userId="1335fd6089f3c29b" providerId="LiveId" clId="{A04D4F04-8304-4E2C-922B-D81B43FBAED0}" dt="2021-10-06T01:13:57.473" v="851" actId="478"/>
          <ac:spMkLst>
            <pc:docMk/>
            <pc:sldMk cId="1291301823" sldId="319"/>
            <ac:spMk id="8" creationId="{972529A0-F032-4F39-8F7F-6411663BBE00}"/>
          </ac:spMkLst>
        </pc:spChg>
        <pc:spChg chg="add mod">
          <ac:chgData name="Monique Souza de Assis" userId="1335fd6089f3c29b" providerId="LiveId" clId="{A04D4F04-8304-4E2C-922B-D81B43FBAED0}" dt="2021-10-06T01:13:55.038" v="850"/>
          <ac:spMkLst>
            <pc:docMk/>
            <pc:sldMk cId="1291301823" sldId="319"/>
            <ac:spMk id="9" creationId="{995BF28F-D214-40C7-8115-D441DA4D48D4}"/>
          </ac:spMkLst>
        </pc:spChg>
        <pc:picChg chg="del">
          <ac:chgData name="Monique Souza de Assis" userId="1335fd6089f3c29b" providerId="LiveId" clId="{A04D4F04-8304-4E2C-922B-D81B43FBAED0}" dt="2021-10-06T01:13:46.178" v="848" actId="478"/>
          <ac:picMkLst>
            <pc:docMk/>
            <pc:sldMk cId="1291301823" sldId="319"/>
            <ac:picMk id="5" creationId="{E712B28F-466D-4572-A0BE-34D1DCB5033B}"/>
          </ac:picMkLst>
        </pc:picChg>
      </pc:sldChg>
      <pc:sldChg chg="del">
        <pc:chgData name="Monique Souza de Assis" userId="1335fd6089f3c29b" providerId="LiveId" clId="{A04D4F04-8304-4E2C-922B-D81B43FBAED0}" dt="2021-10-04T20:02:30.903" v="464" actId="47"/>
        <pc:sldMkLst>
          <pc:docMk/>
          <pc:sldMk cId="2926400385" sldId="592"/>
        </pc:sldMkLst>
      </pc:sldChg>
      <pc:sldChg chg="del">
        <pc:chgData name="Monique Souza de Assis" userId="1335fd6089f3c29b" providerId="LiveId" clId="{A04D4F04-8304-4E2C-922B-D81B43FBAED0}" dt="2021-10-04T20:03:12.614" v="474" actId="47"/>
        <pc:sldMkLst>
          <pc:docMk/>
          <pc:sldMk cId="2700756103" sldId="593"/>
        </pc:sldMkLst>
      </pc:sldChg>
      <pc:sldChg chg="modSp del mod">
        <pc:chgData name="Monique Souza de Assis" userId="1335fd6089f3c29b" providerId="LiveId" clId="{A04D4F04-8304-4E2C-922B-D81B43FBAED0}" dt="2021-10-04T20:04:20.909" v="497" actId="47"/>
        <pc:sldMkLst>
          <pc:docMk/>
          <pc:sldMk cId="4057513168" sldId="594"/>
        </pc:sldMkLst>
        <pc:graphicFrameChg chg="modGraphic">
          <ac:chgData name="Monique Souza de Assis" userId="1335fd6089f3c29b" providerId="LiveId" clId="{A04D4F04-8304-4E2C-922B-D81B43FBAED0}" dt="2021-10-04T20:03:20.406" v="476" actId="14734"/>
          <ac:graphicFrameMkLst>
            <pc:docMk/>
            <pc:sldMk cId="4057513168" sldId="594"/>
            <ac:graphicFrameMk id="6" creationId="{F7B04FE2-73F5-447A-A049-FEFC4DA4ED42}"/>
          </ac:graphicFrameMkLst>
        </pc:graphicFrameChg>
      </pc:sldChg>
      <pc:sldChg chg="del">
        <pc:chgData name="Monique Souza de Assis" userId="1335fd6089f3c29b" providerId="LiveId" clId="{A04D4F04-8304-4E2C-922B-D81B43FBAED0}" dt="2021-10-04T20:05:03.647" v="512" actId="47"/>
        <pc:sldMkLst>
          <pc:docMk/>
          <pc:sldMk cId="4186322922" sldId="595"/>
        </pc:sldMkLst>
      </pc:sldChg>
      <pc:sldChg chg="del">
        <pc:chgData name="Monique Souza de Assis" userId="1335fd6089f3c29b" providerId="LiveId" clId="{A04D4F04-8304-4E2C-922B-D81B43FBAED0}" dt="2021-10-04T20:06:20.974" v="527" actId="47"/>
        <pc:sldMkLst>
          <pc:docMk/>
          <pc:sldMk cId="2531553465" sldId="596"/>
        </pc:sldMkLst>
      </pc:sldChg>
      <pc:sldChg chg="modSp add del mod">
        <pc:chgData name="Monique Souza de Assis" userId="1335fd6089f3c29b" providerId="LiveId" clId="{A04D4F04-8304-4E2C-922B-D81B43FBAED0}" dt="2021-10-06T01:11:42.766" v="789" actId="47"/>
        <pc:sldMkLst>
          <pc:docMk/>
          <pc:sldMk cId="3355665185" sldId="598"/>
        </pc:sldMkLst>
        <pc:spChg chg="mod">
          <ac:chgData name="Monique Souza de Assis" userId="1335fd6089f3c29b" providerId="LiveId" clId="{A04D4F04-8304-4E2C-922B-D81B43FBAED0}" dt="2021-10-06T01:09:54.664" v="776" actId="21"/>
          <ac:spMkLst>
            <pc:docMk/>
            <pc:sldMk cId="3355665185" sldId="598"/>
            <ac:spMk id="6" creationId="{7AECAAD9-3EEC-475E-BFF1-CC36C81B4766}"/>
          </ac:spMkLst>
        </pc:spChg>
      </pc:sldChg>
      <pc:sldChg chg="modSp add del mod">
        <pc:chgData name="Monique Souza de Assis" userId="1335fd6089f3c29b" providerId="LiveId" clId="{A04D4F04-8304-4E2C-922B-D81B43FBAED0}" dt="2021-10-06T01:11:47.484" v="790" actId="47"/>
        <pc:sldMkLst>
          <pc:docMk/>
          <pc:sldMk cId="3334200300" sldId="599"/>
        </pc:sldMkLst>
        <pc:spChg chg="mod">
          <ac:chgData name="Monique Souza de Assis" userId="1335fd6089f3c29b" providerId="LiveId" clId="{A04D4F04-8304-4E2C-922B-D81B43FBAED0}" dt="2021-10-06T00:57:43.424" v="716" actId="13926"/>
          <ac:spMkLst>
            <pc:docMk/>
            <pc:sldMk cId="3334200300" sldId="599"/>
            <ac:spMk id="7" creationId="{E7E47C7B-22B6-45E3-9D4F-0EE485861484}"/>
          </ac:spMkLst>
        </pc:spChg>
      </pc:sldChg>
      <pc:sldChg chg="modSp mod ord">
        <pc:chgData name="Monique Souza de Assis" userId="1335fd6089f3c29b" providerId="LiveId" clId="{A04D4F04-8304-4E2C-922B-D81B43FBAED0}" dt="2021-10-06T00:51:17.152" v="649" actId="20577"/>
        <pc:sldMkLst>
          <pc:docMk/>
          <pc:sldMk cId="2023886879" sldId="600"/>
        </pc:sldMkLst>
        <pc:spChg chg="mod">
          <ac:chgData name="Monique Souza de Assis" userId="1335fd6089f3c29b" providerId="LiveId" clId="{A04D4F04-8304-4E2C-922B-D81B43FBAED0}" dt="2021-10-06T00:51:17.152" v="649" actId="20577"/>
          <ac:spMkLst>
            <pc:docMk/>
            <pc:sldMk cId="2023886879" sldId="600"/>
            <ac:spMk id="2" creationId="{00000000-0000-0000-0000-000000000000}"/>
          </ac:spMkLst>
        </pc:spChg>
      </pc:sldChg>
      <pc:sldChg chg="modSp mod ord">
        <pc:chgData name="Monique Souza de Assis" userId="1335fd6089f3c29b" providerId="LiveId" clId="{A04D4F04-8304-4E2C-922B-D81B43FBAED0}" dt="2021-10-06T00:51:33.947" v="652" actId="20577"/>
        <pc:sldMkLst>
          <pc:docMk/>
          <pc:sldMk cId="1630290244" sldId="601"/>
        </pc:sldMkLst>
        <pc:spChg chg="mod">
          <ac:chgData name="Monique Souza de Assis" userId="1335fd6089f3c29b" providerId="LiveId" clId="{A04D4F04-8304-4E2C-922B-D81B43FBAED0}" dt="2021-10-06T00:51:33.947" v="652" actId="20577"/>
          <ac:spMkLst>
            <pc:docMk/>
            <pc:sldMk cId="1630290244" sldId="601"/>
            <ac:spMk id="2" creationId="{00000000-0000-0000-0000-000000000000}"/>
          </ac:spMkLst>
        </pc:spChg>
      </pc:sldChg>
      <pc:sldChg chg="modSp mod">
        <pc:chgData name="Monique Souza de Assis" userId="1335fd6089f3c29b" providerId="LiveId" clId="{A04D4F04-8304-4E2C-922B-D81B43FBAED0}" dt="2021-10-06T00:42:53.765" v="552" actId="27636"/>
        <pc:sldMkLst>
          <pc:docMk/>
          <pc:sldMk cId="565883461" sldId="605"/>
        </pc:sldMkLst>
        <pc:spChg chg="mod">
          <ac:chgData name="Monique Souza de Assis" userId="1335fd6089f3c29b" providerId="LiveId" clId="{A04D4F04-8304-4E2C-922B-D81B43FBAED0}" dt="2021-10-06T00:42:40.908" v="546" actId="113"/>
          <ac:spMkLst>
            <pc:docMk/>
            <pc:sldMk cId="565883461" sldId="605"/>
            <ac:spMk id="2" creationId="{BB6731A5-FE33-48F5-88D3-29D41BF3D477}"/>
          </ac:spMkLst>
        </pc:spChg>
        <pc:spChg chg="mod">
          <ac:chgData name="Monique Souza de Assis" userId="1335fd6089f3c29b" providerId="LiveId" clId="{A04D4F04-8304-4E2C-922B-D81B43FBAED0}" dt="2021-10-06T00:42:53.765" v="552" actId="27636"/>
          <ac:spMkLst>
            <pc:docMk/>
            <pc:sldMk cId="565883461" sldId="605"/>
            <ac:spMk id="3" creationId="{94B23731-F2D8-4A7F-9B17-FF73A51A943E}"/>
          </ac:spMkLst>
        </pc:spChg>
      </pc:sldChg>
      <pc:sldChg chg="modSp mod">
        <pc:chgData name="Monique Souza de Assis" userId="1335fd6089f3c29b" providerId="LiveId" clId="{A04D4F04-8304-4E2C-922B-D81B43FBAED0}" dt="2021-10-06T01:14:50.274" v="855" actId="20577"/>
        <pc:sldMkLst>
          <pc:docMk/>
          <pc:sldMk cId="1609646665" sldId="608"/>
        </pc:sldMkLst>
        <pc:spChg chg="mod">
          <ac:chgData name="Monique Souza de Assis" userId="1335fd6089f3c29b" providerId="LiveId" clId="{A04D4F04-8304-4E2C-922B-D81B43FBAED0}" dt="2021-10-06T01:14:50.274" v="855" actId="20577"/>
          <ac:spMkLst>
            <pc:docMk/>
            <pc:sldMk cId="1609646665" sldId="608"/>
            <ac:spMk id="4" creationId="{27E4AE58-9951-4093-8D27-38087665DEBE}"/>
          </ac:spMkLst>
        </pc:spChg>
        <pc:spChg chg="mod">
          <ac:chgData name="Monique Souza de Assis" userId="1335fd6089f3c29b" providerId="LiveId" clId="{A04D4F04-8304-4E2C-922B-D81B43FBAED0}" dt="2021-10-06T01:05:18.235" v="752" actId="207"/>
          <ac:spMkLst>
            <pc:docMk/>
            <pc:sldMk cId="1609646665" sldId="608"/>
            <ac:spMk id="7" creationId="{2302596A-22A6-44BE-8EE7-B3185867062D}"/>
          </ac:spMkLst>
        </pc:spChg>
      </pc:sldChg>
      <pc:sldChg chg="modSp mod">
        <pc:chgData name="Monique Souza de Assis" userId="1335fd6089f3c29b" providerId="LiveId" clId="{A04D4F04-8304-4E2C-922B-D81B43FBAED0}" dt="2021-10-04T17:17:06.093" v="16" actId="1037"/>
        <pc:sldMkLst>
          <pc:docMk/>
          <pc:sldMk cId="497125526" sldId="612"/>
        </pc:sldMkLst>
        <pc:spChg chg="mod">
          <ac:chgData name="Monique Souza de Assis" userId="1335fd6089f3c29b" providerId="LiveId" clId="{A04D4F04-8304-4E2C-922B-D81B43FBAED0}" dt="2021-10-04T17:17:06.093" v="16" actId="1037"/>
          <ac:spMkLst>
            <pc:docMk/>
            <pc:sldMk cId="497125526" sldId="612"/>
            <ac:spMk id="19" creationId="{1436342B-0861-4C24-BBC9-09BBE41BCE9C}"/>
          </ac:spMkLst>
        </pc:spChg>
        <pc:spChg chg="mod">
          <ac:chgData name="Monique Souza de Assis" userId="1335fd6089f3c29b" providerId="LiveId" clId="{A04D4F04-8304-4E2C-922B-D81B43FBAED0}" dt="2021-10-04T17:17:06.093" v="16" actId="1037"/>
          <ac:spMkLst>
            <pc:docMk/>
            <pc:sldMk cId="497125526" sldId="612"/>
            <ac:spMk id="21" creationId="{496229F3-7982-400A-BCE3-470F1B81DC48}"/>
          </ac:spMkLst>
        </pc:spChg>
        <pc:spChg chg="mod">
          <ac:chgData name="Monique Souza de Assis" userId="1335fd6089f3c29b" providerId="LiveId" clId="{A04D4F04-8304-4E2C-922B-D81B43FBAED0}" dt="2021-10-04T17:17:06.093" v="16" actId="1037"/>
          <ac:spMkLst>
            <pc:docMk/>
            <pc:sldMk cId="497125526" sldId="612"/>
            <ac:spMk id="22" creationId="{06513E8A-CB2D-4E4F-BFF4-4D97BFA77868}"/>
          </ac:spMkLst>
        </pc:spChg>
        <pc:spChg chg="mod">
          <ac:chgData name="Monique Souza de Assis" userId="1335fd6089f3c29b" providerId="LiveId" clId="{A04D4F04-8304-4E2C-922B-D81B43FBAED0}" dt="2021-10-04T17:17:06.093" v="16" actId="1037"/>
          <ac:spMkLst>
            <pc:docMk/>
            <pc:sldMk cId="497125526" sldId="612"/>
            <ac:spMk id="24" creationId="{42DFE7AF-8E27-4BD5-B19B-45059C737058}"/>
          </ac:spMkLst>
        </pc:spChg>
        <pc:spChg chg="mod">
          <ac:chgData name="Monique Souza de Assis" userId="1335fd6089f3c29b" providerId="LiveId" clId="{A04D4F04-8304-4E2C-922B-D81B43FBAED0}" dt="2021-10-04T17:17:06.093" v="16" actId="1037"/>
          <ac:spMkLst>
            <pc:docMk/>
            <pc:sldMk cId="497125526" sldId="612"/>
            <ac:spMk id="25" creationId="{24F3A58D-021E-4DEC-89A4-4915420DA4B8}"/>
          </ac:spMkLst>
        </pc:spChg>
      </pc:sldChg>
      <pc:sldChg chg="addSp delSp modSp mod">
        <pc:chgData name="Monique Souza de Assis" userId="1335fd6089f3c29b" providerId="LiveId" clId="{A04D4F04-8304-4E2C-922B-D81B43FBAED0}" dt="2021-10-06T00:49:49.377" v="641" actId="404"/>
        <pc:sldMkLst>
          <pc:docMk/>
          <pc:sldMk cId="2487824641" sldId="613"/>
        </pc:sldMkLst>
        <pc:spChg chg="mod">
          <ac:chgData name="Monique Souza de Assis" userId="1335fd6089f3c29b" providerId="LiveId" clId="{A04D4F04-8304-4E2C-922B-D81B43FBAED0}" dt="2021-10-06T00:49:49.377" v="641" actId="404"/>
          <ac:spMkLst>
            <pc:docMk/>
            <pc:sldMk cId="2487824641" sldId="613"/>
            <ac:spMk id="2" creationId="{21FA10CC-3417-43C7-A1DF-D5A4DE9D5C5F}"/>
          </ac:spMkLst>
        </pc:spChg>
        <pc:spChg chg="add del mod">
          <ac:chgData name="Monique Souza de Assis" userId="1335fd6089f3c29b" providerId="LiveId" clId="{A04D4F04-8304-4E2C-922B-D81B43FBAED0}" dt="2021-10-06T00:49:11.206" v="638" actId="478"/>
          <ac:spMkLst>
            <pc:docMk/>
            <pc:sldMk cId="2487824641" sldId="613"/>
            <ac:spMk id="3" creationId="{D49843DB-B87E-4EAC-A34F-BDB3C72DDEC7}"/>
          </ac:spMkLst>
        </pc:spChg>
        <pc:spChg chg="add mod">
          <ac:chgData name="Monique Souza de Assis" userId="1335fd6089f3c29b" providerId="LiveId" clId="{A04D4F04-8304-4E2C-922B-D81B43FBAED0}" dt="2021-10-06T00:47:42.936" v="633" actId="1036"/>
          <ac:spMkLst>
            <pc:docMk/>
            <pc:sldMk cId="2487824641" sldId="613"/>
            <ac:spMk id="4" creationId="{7348AD05-9F99-4E46-B2D3-F6AF4C02A15B}"/>
          </ac:spMkLst>
        </pc:spChg>
        <pc:spChg chg="add mod ord">
          <ac:chgData name="Monique Souza de Assis" userId="1335fd6089f3c29b" providerId="LiveId" clId="{A04D4F04-8304-4E2C-922B-D81B43FBAED0}" dt="2021-10-06T00:47:14.326" v="625" actId="14100"/>
          <ac:spMkLst>
            <pc:docMk/>
            <pc:sldMk cId="2487824641" sldId="613"/>
            <ac:spMk id="5" creationId="{8D90EBF6-4650-44A1-BD7A-708C59BFE55D}"/>
          </ac:spMkLst>
        </pc:spChg>
        <pc:spChg chg="mod">
          <ac:chgData name="Monique Souza de Assis" userId="1335fd6089f3c29b" providerId="LiveId" clId="{A04D4F04-8304-4E2C-922B-D81B43FBAED0}" dt="2021-10-06T00:46:56.514" v="620" actId="1076"/>
          <ac:spMkLst>
            <pc:docMk/>
            <pc:sldMk cId="2487824641" sldId="613"/>
            <ac:spMk id="6" creationId="{AB59C5AF-8D4A-46F4-9529-C95106900C40}"/>
          </ac:spMkLst>
        </pc:spChg>
        <pc:spChg chg="add mod">
          <ac:chgData name="Monique Souza de Assis" userId="1335fd6089f3c29b" providerId="LiveId" clId="{A04D4F04-8304-4E2C-922B-D81B43FBAED0}" dt="2021-10-06T00:48:48.912" v="637" actId="1076"/>
          <ac:spMkLst>
            <pc:docMk/>
            <pc:sldMk cId="2487824641" sldId="613"/>
            <ac:spMk id="7" creationId="{E0A891F0-2391-494B-9094-2C8C4B6EC6A6}"/>
          </ac:spMkLst>
        </pc:spChg>
        <pc:picChg chg="mod modCrop">
          <ac:chgData name="Monique Souza de Assis" userId="1335fd6089f3c29b" providerId="LiveId" clId="{A04D4F04-8304-4E2C-922B-D81B43FBAED0}" dt="2021-10-06T00:49:29.912" v="639"/>
          <ac:picMkLst>
            <pc:docMk/>
            <pc:sldMk cId="2487824641" sldId="613"/>
            <ac:picMk id="16" creationId="{3523C07F-0B30-4BB2-A876-8DF10A46594F}"/>
          </ac:picMkLst>
        </pc:picChg>
      </pc:sldChg>
      <pc:sldChg chg="addSp delSp modSp add mod ord">
        <pc:chgData name="Monique Souza de Assis" userId="1335fd6089f3c29b" providerId="LiveId" clId="{A04D4F04-8304-4E2C-922B-D81B43FBAED0}" dt="2021-10-06T01:17:32.905" v="864" actId="1076"/>
        <pc:sldMkLst>
          <pc:docMk/>
          <pc:sldMk cId="63052391" sldId="614"/>
        </pc:sldMkLst>
        <pc:spChg chg="del mod">
          <ac:chgData name="Monique Souza de Assis" userId="1335fd6089f3c29b" providerId="LiveId" clId="{A04D4F04-8304-4E2C-922B-D81B43FBAED0}" dt="2021-10-06T01:16:28.023" v="856" actId="478"/>
          <ac:spMkLst>
            <pc:docMk/>
            <pc:sldMk cId="63052391" sldId="614"/>
            <ac:spMk id="2" creationId="{21FA10CC-3417-43C7-A1DF-D5A4DE9D5C5F}"/>
          </ac:spMkLst>
        </pc:spChg>
        <pc:spChg chg="mod">
          <ac:chgData name="Monique Souza de Assis" userId="1335fd6089f3c29b" providerId="LiveId" clId="{A04D4F04-8304-4E2C-922B-D81B43FBAED0}" dt="2021-10-06T01:17:32.905" v="864" actId="1076"/>
          <ac:spMkLst>
            <pc:docMk/>
            <pc:sldMk cId="63052391" sldId="614"/>
            <ac:spMk id="4" creationId="{A457B129-8F81-4252-BBA7-27E3C3956190}"/>
          </ac:spMkLst>
        </pc:spChg>
        <pc:spChg chg="add del mod">
          <ac:chgData name="Monique Souza de Assis" userId="1335fd6089f3c29b" providerId="LiveId" clId="{A04D4F04-8304-4E2C-922B-D81B43FBAED0}" dt="2021-10-06T01:16:30.546" v="858" actId="478"/>
          <ac:spMkLst>
            <pc:docMk/>
            <pc:sldMk cId="63052391" sldId="614"/>
            <ac:spMk id="5" creationId="{10C2DCEB-1E02-4671-87BB-14DAC05E112D}"/>
          </ac:spMkLst>
        </pc:spChg>
        <pc:spChg chg="add mod">
          <ac:chgData name="Monique Souza de Assis" userId="1335fd6089f3c29b" providerId="LiveId" clId="{A04D4F04-8304-4E2C-922B-D81B43FBAED0}" dt="2021-10-06T01:16:28.474" v="857"/>
          <ac:spMkLst>
            <pc:docMk/>
            <pc:sldMk cId="63052391" sldId="614"/>
            <ac:spMk id="6" creationId="{305AA7C1-9721-4FB0-A686-21360F938EA7}"/>
          </ac:spMkLst>
        </pc:spChg>
      </pc:sldChg>
      <pc:sldChg chg="add del">
        <pc:chgData name="Monique Souza de Assis" userId="1335fd6089f3c29b" providerId="LiveId" clId="{A04D4F04-8304-4E2C-922B-D81B43FBAED0}" dt="2021-10-04T17:10:54.816" v="4"/>
        <pc:sldMkLst>
          <pc:docMk/>
          <pc:sldMk cId="721342436" sldId="614"/>
        </pc:sldMkLst>
      </pc:sldChg>
      <pc:sldChg chg="addSp delSp modSp add mod">
        <pc:chgData name="Monique Souza de Assis" userId="1335fd6089f3c29b" providerId="LiveId" clId="{A04D4F04-8304-4E2C-922B-D81B43FBAED0}" dt="2021-10-06T01:04:07.746" v="745" actId="123"/>
        <pc:sldMkLst>
          <pc:docMk/>
          <pc:sldMk cId="937870975" sldId="615"/>
        </pc:sldMkLst>
        <pc:spChg chg="del">
          <ac:chgData name="Monique Souza de Assis" userId="1335fd6089f3c29b" providerId="LiveId" clId="{A04D4F04-8304-4E2C-922B-D81B43FBAED0}" dt="2021-10-04T20:01:37.356" v="453" actId="478"/>
          <ac:spMkLst>
            <pc:docMk/>
            <pc:sldMk cId="937870975" sldId="615"/>
            <ac:spMk id="2" creationId="{5BAE08CD-C607-4A2B-B9B1-A61D2C85F6BF}"/>
          </ac:spMkLst>
        </pc:spChg>
        <pc:spChg chg="del">
          <ac:chgData name="Monique Souza de Assis" userId="1335fd6089f3c29b" providerId="LiveId" clId="{A04D4F04-8304-4E2C-922B-D81B43FBAED0}" dt="2021-10-04T20:01:44.028" v="456" actId="478"/>
          <ac:spMkLst>
            <pc:docMk/>
            <pc:sldMk cId="937870975" sldId="615"/>
            <ac:spMk id="3" creationId="{39760DC8-3BBE-403E-A2F3-564591007AC8}"/>
          </ac:spMkLst>
        </pc:spChg>
        <pc:spChg chg="add del mod">
          <ac:chgData name="Monique Souza de Assis" userId="1335fd6089f3c29b" providerId="LiveId" clId="{A04D4F04-8304-4E2C-922B-D81B43FBAED0}" dt="2021-10-04T20:01:41.466" v="455" actId="478"/>
          <ac:spMkLst>
            <pc:docMk/>
            <pc:sldMk cId="937870975" sldId="615"/>
            <ac:spMk id="5" creationId="{58AAF2E6-FFF5-40E5-9429-99F90610DCDA}"/>
          </ac:spMkLst>
        </pc:spChg>
        <pc:spChg chg="add mod">
          <ac:chgData name="Monique Souza de Assis" userId="1335fd6089f3c29b" providerId="LiveId" clId="{A04D4F04-8304-4E2C-922B-D81B43FBAED0}" dt="2021-10-06T00:52:50.633" v="666" actId="20577"/>
          <ac:spMkLst>
            <pc:docMk/>
            <pc:sldMk cId="937870975" sldId="615"/>
            <ac:spMk id="6" creationId="{952F6CF3-93A9-43B9-AF61-B8010AB06CEA}"/>
          </ac:spMkLst>
        </pc:spChg>
        <pc:spChg chg="add del mod">
          <ac:chgData name="Monique Souza de Assis" userId="1335fd6089f3c29b" providerId="LiveId" clId="{A04D4F04-8304-4E2C-922B-D81B43FBAED0}" dt="2021-10-04T20:01:47.190" v="457" actId="478"/>
          <ac:spMkLst>
            <pc:docMk/>
            <pc:sldMk cId="937870975" sldId="615"/>
            <ac:spMk id="8" creationId="{F0EF944A-B328-42E6-A791-EBF9931C59B5}"/>
          </ac:spMkLst>
        </pc:spChg>
        <pc:spChg chg="add mod">
          <ac:chgData name="Monique Souza de Assis" userId="1335fd6089f3c29b" providerId="LiveId" clId="{A04D4F04-8304-4E2C-922B-D81B43FBAED0}" dt="2021-10-06T01:04:07.746" v="745" actId="123"/>
          <ac:spMkLst>
            <pc:docMk/>
            <pc:sldMk cId="937870975" sldId="615"/>
            <ac:spMk id="10" creationId="{B768EFDD-FE28-4478-A5BA-6E29F95BB9FE}"/>
          </ac:spMkLst>
        </pc:spChg>
      </pc:sldChg>
      <pc:sldChg chg="addSp delSp modSp add mod">
        <pc:chgData name="Monique Souza de Assis" userId="1335fd6089f3c29b" providerId="LiveId" clId="{A04D4F04-8304-4E2C-922B-D81B43FBAED0}" dt="2021-10-06T01:08:53.947" v="775" actId="1035"/>
        <pc:sldMkLst>
          <pc:docMk/>
          <pc:sldMk cId="2476255506" sldId="616"/>
        </pc:sldMkLst>
        <pc:spChg chg="add mod">
          <ac:chgData name="Monique Souza de Assis" userId="1335fd6089f3c29b" providerId="LiveId" clId="{A04D4F04-8304-4E2C-922B-D81B43FBAED0}" dt="2021-10-06T01:08:53.947" v="775" actId="1035"/>
          <ac:spMkLst>
            <pc:docMk/>
            <pc:sldMk cId="2476255506" sldId="616"/>
            <ac:spMk id="5" creationId="{8BE59032-E95A-4639-9A12-C071D17E1D3E}"/>
          </ac:spMkLst>
        </pc:spChg>
        <pc:spChg chg="del">
          <ac:chgData name="Monique Souza de Assis" userId="1335fd6089f3c29b" providerId="LiveId" clId="{A04D4F04-8304-4E2C-922B-D81B43FBAED0}" dt="2021-10-04T20:03:06.276" v="471" actId="478"/>
          <ac:spMkLst>
            <pc:docMk/>
            <pc:sldMk cId="2476255506" sldId="616"/>
            <ac:spMk id="6" creationId="{952F6CF3-93A9-43B9-AF61-B8010AB06CEA}"/>
          </ac:spMkLst>
        </pc:spChg>
        <pc:spChg chg="add mod">
          <ac:chgData name="Monique Souza de Assis" userId="1335fd6089f3c29b" providerId="LiveId" clId="{A04D4F04-8304-4E2C-922B-D81B43FBAED0}" dt="2021-10-04T20:03:06.609" v="472"/>
          <ac:spMkLst>
            <pc:docMk/>
            <pc:sldMk cId="2476255506" sldId="616"/>
            <ac:spMk id="7" creationId="{2A8036E9-07A6-4D96-9A22-E0DE337886FA}"/>
          </ac:spMkLst>
        </pc:spChg>
        <pc:spChg chg="del">
          <ac:chgData name="Monique Souza de Assis" userId="1335fd6089f3c29b" providerId="LiveId" clId="{A04D4F04-8304-4E2C-922B-D81B43FBAED0}" dt="2021-10-04T20:02:39.328" v="465" actId="478"/>
          <ac:spMkLst>
            <pc:docMk/>
            <pc:sldMk cId="2476255506" sldId="616"/>
            <ac:spMk id="10" creationId="{B768EFDD-FE28-4478-A5BA-6E29F95BB9FE}"/>
          </ac:spMkLst>
        </pc:spChg>
      </pc:sldChg>
      <pc:sldChg chg="modSp add mod">
        <pc:chgData name="Monique Souza de Assis" userId="1335fd6089f3c29b" providerId="LiveId" clId="{A04D4F04-8304-4E2C-922B-D81B43FBAED0}" dt="2021-10-06T01:11:18.573" v="782" actId="21"/>
        <pc:sldMkLst>
          <pc:docMk/>
          <pc:sldMk cId="743117283" sldId="617"/>
        </pc:sldMkLst>
        <pc:spChg chg="mod">
          <ac:chgData name="Monique Souza de Assis" userId="1335fd6089f3c29b" providerId="LiveId" clId="{A04D4F04-8304-4E2C-922B-D81B43FBAED0}" dt="2021-10-06T01:11:18.573" v="782" actId="21"/>
          <ac:spMkLst>
            <pc:docMk/>
            <pc:sldMk cId="743117283" sldId="617"/>
            <ac:spMk id="5" creationId="{8BE59032-E95A-4639-9A12-C071D17E1D3E}"/>
          </ac:spMkLst>
        </pc:spChg>
      </pc:sldChg>
      <pc:sldChg chg="modSp add mod">
        <pc:chgData name="Monique Souza de Assis" userId="1335fd6089f3c29b" providerId="LiveId" clId="{A04D4F04-8304-4E2C-922B-D81B43FBAED0}" dt="2021-10-06T01:11:30.501" v="786" actId="1076"/>
        <pc:sldMkLst>
          <pc:docMk/>
          <pc:sldMk cId="3609821591" sldId="618"/>
        </pc:sldMkLst>
        <pc:spChg chg="mod">
          <ac:chgData name="Monique Souza de Assis" userId="1335fd6089f3c29b" providerId="LiveId" clId="{A04D4F04-8304-4E2C-922B-D81B43FBAED0}" dt="2021-10-06T01:11:30.501" v="786" actId="1076"/>
          <ac:spMkLst>
            <pc:docMk/>
            <pc:sldMk cId="3609821591" sldId="618"/>
            <ac:spMk id="5" creationId="{8BE59032-E95A-4639-9A12-C071D17E1D3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5BA99E-4DEE-4B44-BB36-FD90DD4C9CD2}" type="datetimeFigureOut">
              <a:rPr lang="pt-BR" smtClean="0"/>
              <a:t>05/10/2021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C13D9B-E750-4EB7-B19C-799331BC9C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5333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no período de 2015 a 2017, observa-se três anos consultivos de queda no total investido no setor de água e esgoto. Em 2018, os investimentos retomaram o crescimento, com total de R$ 13,2 bilhões, 20,1% a mais do montante investido em 2017. Por fim, em 2019, o aumento </a:t>
            </a:r>
            <a:r>
              <a:rPr lang="pt-BR" dirty="0" err="1"/>
              <a:t>permenece</a:t>
            </a:r>
            <a:r>
              <a:rPr lang="pt-BR" dirty="0"/>
              <a:t> e os investimentos realizados chegam a R$ 15,7 </a:t>
            </a:r>
            <a:r>
              <a:rPr lang="pt-BR" dirty="0" err="1"/>
              <a:t>billhões</a:t>
            </a:r>
            <a:r>
              <a:rPr lang="pt-BR" dirty="0"/>
              <a:t>, 19,5% de crescimento quando comparado a 2018.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C13D9B-E750-4EB7-B19C-799331BC9CB9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9991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isneto\Downloads\0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pt-BR" dirty="0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jisneto\Downloads\05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jisneto\Downloads\06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9144000" cy="5143501"/>
          </a:xfrm>
          <a:prstGeom prst="rect">
            <a:avLst/>
          </a:prstGeom>
          <a:noFill/>
        </p:spPr>
      </p:pic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jisneto\Downloads\0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5143500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isneto\Downloads\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9144000" cy="5143501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jisneto\Downloads\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9144000" cy="5143501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jisneto\Downloads\05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dirty="0"/>
              <a:t>Clique para editar os estilos do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jisneto\Downloads\06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9144000" cy="5143501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jisneto\Downloads\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9144000" cy="5143501"/>
          </a:xfrm>
          <a:prstGeom prst="rect">
            <a:avLst/>
          </a:prstGeom>
          <a:noFill/>
        </p:spPr>
      </p:pic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jisneto\Downloads\0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-20538"/>
            <a:ext cx="9180511" cy="5164038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jisneto\Downloads\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5143500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adaminuto.com.br/noticia/2021/06/28/arranjos-regionais-de-saneamento-e-regioes-metropolitanas-um-novo-caminho-para-o-saneamento-no-brasil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45740" y="3003798"/>
            <a:ext cx="8852520" cy="1102519"/>
          </a:xfrm>
        </p:spPr>
        <p:txBody>
          <a:bodyPr>
            <a:normAutofit/>
          </a:bodyPr>
          <a:lstStyle/>
          <a:p>
            <a:r>
              <a:rPr lang="pt-BR" sz="4000" b="1" dirty="0">
                <a:solidFill>
                  <a:schemeClr val="bg1"/>
                </a:solidFill>
                <a:latin typeface="Candara" panose="020E0502030303020204" pitchFamily="34" charset="0"/>
              </a:rPr>
              <a:t>Saneamento</a:t>
            </a:r>
            <a:br>
              <a:rPr lang="pt-BR" dirty="0">
                <a:solidFill>
                  <a:schemeClr val="bg1"/>
                </a:solidFill>
              </a:rPr>
            </a:br>
            <a:r>
              <a:rPr lang="pt-BR" sz="2200" b="1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Fórum Nacional de Secretários Municipais de Fazenda e Finanças</a:t>
            </a:r>
            <a:endParaRPr lang="pt-BR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4106317"/>
            <a:ext cx="6400800" cy="1314450"/>
          </a:xfrm>
        </p:spPr>
        <p:txBody>
          <a:bodyPr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GEORGE SANTORO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SECRETÁRIO DE ESTADO DA FAZENDA DE ALAGOAS</a:t>
            </a:r>
            <a:endParaRPr lang="pt-B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AE08CD-C607-4A2B-B9B1-A61D2C85F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2400" b="1" spc="-165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ALTERAÇÃO</a:t>
            </a:r>
            <a:r>
              <a:rPr lang="pt-BR" sz="2400" b="1" spc="-15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 </a:t>
            </a:r>
            <a:r>
              <a:rPr lang="pt-BR" sz="2400" b="1" spc="-135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DO</a:t>
            </a:r>
            <a:r>
              <a:rPr lang="pt-BR" sz="2400" b="1" spc="5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 </a:t>
            </a:r>
            <a:r>
              <a:rPr lang="pt-BR" sz="2400" b="1" spc="-180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MARCO</a:t>
            </a:r>
            <a:r>
              <a:rPr lang="pt-BR" sz="2400" b="1" spc="-10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 </a:t>
            </a:r>
            <a:r>
              <a:rPr lang="pt-BR" sz="2400" b="1" spc="-160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REGULATÓRIO</a:t>
            </a:r>
            <a:r>
              <a:rPr lang="pt-BR" sz="2400" b="1" spc="-15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 </a:t>
            </a:r>
            <a:r>
              <a:rPr lang="pt-BR" sz="2400" b="1" spc="-130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DE</a:t>
            </a:r>
            <a:r>
              <a:rPr lang="pt-BR" sz="2400" b="1" spc="-5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 </a:t>
            </a:r>
            <a:r>
              <a:rPr lang="pt-BR" sz="2400" b="1" spc="-180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SANEAMENTO </a:t>
            </a:r>
            <a:br>
              <a:rPr lang="pt-BR" sz="2400" b="1" spc="-180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</a:br>
            <a:r>
              <a:rPr lang="pt-BR" sz="2400" b="1" spc="-180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L</a:t>
            </a:r>
            <a:r>
              <a:rPr lang="pt-BR" sz="2400" b="1" spc="-165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EI</a:t>
            </a:r>
            <a:r>
              <a:rPr lang="pt-BR" sz="2400" b="1" spc="10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 </a:t>
            </a:r>
            <a:r>
              <a:rPr lang="pt-BR" sz="2400" b="1" spc="105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14026/20</a:t>
            </a:r>
            <a:endParaRPr lang="pt-BR" sz="2400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9760DC8-3BBE-403E-A2F3-564591007A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275606"/>
            <a:ext cx="8784976" cy="339447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1300"/>
              </a:spcBef>
              <a:buNone/>
            </a:pPr>
            <a:r>
              <a:rPr lang="pt-BR" sz="2000" b="1" dirty="0">
                <a:solidFill>
                  <a:srgbClr val="FFFF00"/>
                </a:solidFill>
                <a:latin typeface="Candara" panose="020E0502030303020204" pitchFamily="34" charset="0"/>
              </a:rPr>
              <a:t>O novo marco legal do saneamento  nos apresenta algumas questões:</a:t>
            </a:r>
          </a:p>
          <a:p>
            <a:pPr marL="296545" indent="-284480">
              <a:lnSpc>
                <a:spcPct val="100000"/>
              </a:lnSpc>
              <a:spcBef>
                <a:spcPts val="1200"/>
              </a:spcBef>
              <a:buAutoNum type="arabicPeriod"/>
              <a:tabLst>
                <a:tab pos="297180" algn="l"/>
              </a:tabLst>
            </a:pPr>
            <a:r>
              <a:rPr lang="pt-BR" sz="1800" dirty="0">
                <a:solidFill>
                  <a:schemeClr val="bg1"/>
                </a:solidFill>
                <a:latin typeface="Candara" panose="020E0502030303020204" pitchFamily="34" charset="0"/>
              </a:rPr>
              <a:t>Permitirá que a universalização dos serviços seja alcançada?</a:t>
            </a:r>
          </a:p>
          <a:p>
            <a:pPr marL="12700" marR="5080">
              <a:lnSpc>
                <a:spcPct val="150000"/>
              </a:lnSpc>
              <a:buAutoNum type="arabicPeriod"/>
              <a:tabLst>
                <a:tab pos="297180" algn="l"/>
              </a:tabLst>
            </a:pPr>
            <a:r>
              <a:rPr lang="pt-BR" sz="1800" dirty="0">
                <a:solidFill>
                  <a:schemeClr val="bg1"/>
                </a:solidFill>
                <a:latin typeface="Candara" panose="020E0502030303020204" pitchFamily="34" charset="0"/>
              </a:rPr>
              <a:t>Caso seja alcançada a universalização dos serviços, quais serão os principais  efeitos?</a:t>
            </a:r>
          </a:p>
          <a:p>
            <a:pPr marL="296545" indent="-284480">
              <a:lnSpc>
                <a:spcPct val="100000"/>
              </a:lnSpc>
              <a:spcBef>
                <a:spcPts val="1205"/>
              </a:spcBef>
              <a:buAutoNum type="arabicPeriod"/>
              <a:tabLst>
                <a:tab pos="297180" algn="l"/>
              </a:tabLst>
            </a:pPr>
            <a:r>
              <a:rPr lang="pt-BR" sz="1800" dirty="0">
                <a:solidFill>
                  <a:schemeClr val="bg1"/>
                </a:solidFill>
                <a:latin typeface="Candara" panose="020E0502030303020204" pitchFamily="34" charset="0"/>
              </a:rPr>
              <a:t>A concorrência garantirá a melhoria na qualidade dos serviços prestados?</a:t>
            </a:r>
          </a:p>
          <a:p>
            <a:pPr marL="296545" indent="-284480">
              <a:lnSpc>
                <a:spcPct val="100000"/>
              </a:lnSpc>
              <a:spcBef>
                <a:spcPts val="1200"/>
              </a:spcBef>
              <a:buAutoNum type="arabicPeriod"/>
              <a:tabLst>
                <a:tab pos="297180" algn="l"/>
              </a:tabLst>
            </a:pPr>
            <a:r>
              <a:rPr lang="pt-BR" sz="1800" dirty="0">
                <a:solidFill>
                  <a:schemeClr val="bg1"/>
                </a:solidFill>
                <a:latin typeface="Candara" panose="020E0502030303020204" pitchFamily="34" charset="0"/>
              </a:rPr>
              <a:t>Haverá redução dos custos ao consumidor final?</a:t>
            </a:r>
          </a:p>
          <a:p>
            <a:pPr marL="297180" indent="-285115">
              <a:lnSpc>
                <a:spcPct val="100000"/>
              </a:lnSpc>
              <a:spcBef>
                <a:spcPts val="1200"/>
              </a:spcBef>
              <a:buAutoNum type="arabicPeriod"/>
              <a:tabLst>
                <a:tab pos="297815" algn="l"/>
              </a:tabLst>
            </a:pPr>
            <a:r>
              <a:rPr lang="pt-BR" sz="1800" dirty="0">
                <a:solidFill>
                  <a:schemeClr val="bg1"/>
                </a:solidFill>
                <a:latin typeface="Candara" panose="020E0502030303020204" pitchFamily="34" charset="0"/>
              </a:rPr>
              <a:t>Quais são as potencialidades e fragilidades da regulação proposta?</a:t>
            </a:r>
          </a:p>
          <a:p>
            <a:endParaRPr lang="pt-BR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1129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952F6CF3-93A9-43B9-AF61-B8010AB06CEA}"/>
              </a:ext>
            </a:extLst>
          </p:cNvPr>
          <p:cNvSpPr/>
          <p:nvPr/>
        </p:nvSpPr>
        <p:spPr>
          <a:xfrm>
            <a:off x="515708" y="266223"/>
            <a:ext cx="8086474" cy="479497"/>
          </a:xfrm>
          <a:prstGeom prst="rect">
            <a:avLst/>
          </a:prstGeom>
          <a:effectLst/>
        </p:spPr>
        <p:txBody>
          <a:bodyPr wrap="square" lIns="48140" tIns="24070" rIns="48140" bIns="24070">
            <a:spAutoFit/>
          </a:bodyPr>
          <a:lstStyle/>
          <a:p>
            <a:pPr algn="ctr"/>
            <a:r>
              <a:rPr lang="pt-BR" sz="2800" b="1" kern="0" dirty="0">
                <a:solidFill>
                  <a:srgbClr val="FFFFFF"/>
                </a:solidFill>
                <a:latin typeface="Candara" panose="020E0502030303020204" pitchFamily="34" charset="0"/>
                <a:ea typeface="Arial"/>
                <a:cs typeface="Arial"/>
                <a:sym typeface="Arial"/>
              </a:rPr>
              <a:t>Titularidade dos Serviços</a:t>
            </a:r>
            <a:endParaRPr lang="en-US" altLang="pt-BR" sz="2800" b="1" dirty="0">
              <a:solidFill>
                <a:srgbClr val="50BBB5"/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B768EFDD-FE28-4478-A5BA-6E29F95BB9FE}"/>
              </a:ext>
            </a:extLst>
          </p:cNvPr>
          <p:cNvSpPr txBox="1"/>
          <p:nvPr/>
        </p:nvSpPr>
        <p:spPr>
          <a:xfrm>
            <a:off x="528763" y="1047963"/>
            <a:ext cx="8086474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1800" dirty="0">
                <a:solidFill>
                  <a:schemeClr val="bg1"/>
                </a:solidFill>
                <a:latin typeface="Candara" panose="020E0502030303020204" pitchFamily="34" charset="0"/>
              </a:rPr>
              <a:t>-</a:t>
            </a:r>
            <a:r>
              <a:rPr lang="pt-BR" sz="1800" baseline="0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pt-BR" sz="1800" b="1" baseline="0" dirty="0">
                <a:solidFill>
                  <a:schemeClr val="bg1"/>
                </a:solidFill>
                <a:latin typeface="Candara" panose="020E0502030303020204" pitchFamily="34" charset="0"/>
              </a:rPr>
              <a:t>Identificação da titularidade: </a:t>
            </a:r>
            <a:r>
              <a:rPr lang="pt-BR" sz="1800" baseline="0" dirty="0">
                <a:solidFill>
                  <a:schemeClr val="bg1"/>
                </a:solidFill>
                <a:latin typeface="Candara" panose="020E0502030303020204" pitchFamily="34" charset="0"/>
              </a:rPr>
              <a:t>(art. 8º)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pt-BR" sz="1800" baseline="0" dirty="0">
                <a:solidFill>
                  <a:schemeClr val="bg1"/>
                </a:solidFill>
                <a:latin typeface="Candara" panose="020E0502030303020204" pitchFamily="34" charset="0"/>
              </a:rPr>
              <a:t>I - os Municípios e o Distrito Federal, no caso de interesse local;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pt-BR" sz="1800" baseline="0" dirty="0">
                <a:solidFill>
                  <a:schemeClr val="bg1"/>
                </a:solidFill>
                <a:latin typeface="Candara" panose="020E0502030303020204" pitchFamily="34" charset="0"/>
              </a:rPr>
              <a:t>II - </a:t>
            </a:r>
            <a:r>
              <a:rPr lang="pt-BR" sz="1800" b="1" baseline="0" dirty="0">
                <a:solidFill>
                  <a:srgbClr val="FFFF00"/>
                </a:solidFill>
                <a:latin typeface="Candara" panose="020E0502030303020204" pitchFamily="34" charset="0"/>
              </a:rPr>
              <a:t>o Estado, em conjunto com os Municípios que compartilham efetivamente instalações operacionais integrantes de regiões metropolitanas, aglomerações urbanas e microrregiões, instituídas por lei complementar estadual, no caso de interesse comum.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800" b="1" baseline="0" dirty="0">
                <a:solidFill>
                  <a:srgbClr val="FFFF00"/>
                </a:solidFill>
                <a:latin typeface="Candara" panose="020E0502030303020204" pitchFamily="34" charset="0"/>
              </a:rPr>
              <a:t>O exercício da titularidade dos serviços de saneamento poderá ser realizado também por gestão associada, mediante consórcio público ou convênio de cooperação, ficando </a:t>
            </a:r>
            <a:r>
              <a:rPr lang="pt-BR" sz="1800" b="1" u="sng" baseline="0" dirty="0">
                <a:solidFill>
                  <a:srgbClr val="FFFF00"/>
                </a:solidFill>
                <a:latin typeface="Candara" panose="020E0502030303020204" pitchFamily="34" charset="0"/>
              </a:rPr>
              <a:t>dispensada, em caso de convênio de cooperação, a necessidade de autorização legal </a:t>
            </a:r>
            <a:r>
              <a:rPr lang="pt-BR" sz="1800" b="1" baseline="0" dirty="0">
                <a:solidFill>
                  <a:srgbClr val="FFFF00"/>
                </a:solidFill>
                <a:latin typeface="Candara" panose="020E0502030303020204" pitchFamily="34" charset="0"/>
              </a:rPr>
              <a:t>(art. 8º, §1º e §4º)</a:t>
            </a:r>
          </a:p>
        </p:txBody>
      </p:sp>
    </p:spTree>
    <p:extLst>
      <p:ext uri="{BB962C8B-B14F-4D97-AF65-F5344CB8AC3E}">
        <p14:creationId xmlns:p14="http://schemas.microsoft.com/office/powerpoint/2010/main" val="9378709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8BE59032-E95A-4639-9A12-C071D17E1D3E}"/>
              </a:ext>
            </a:extLst>
          </p:cNvPr>
          <p:cNvSpPr txBox="1"/>
          <p:nvPr/>
        </p:nvSpPr>
        <p:spPr>
          <a:xfrm>
            <a:off x="422600" y="915566"/>
            <a:ext cx="8352928" cy="4262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t-BR" sz="1400" b="1" baseline="0" dirty="0">
                <a:solidFill>
                  <a:schemeClr val="bg1"/>
                </a:solidFill>
                <a:latin typeface="Candara" panose="020E0502030303020204" pitchFamily="34" charset="0"/>
              </a:rPr>
              <a:t>Definição de modalidades de regionalização (art. 2º, VI):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pt-BR" sz="1400" baseline="0" dirty="0">
                <a:solidFill>
                  <a:schemeClr val="bg1"/>
                </a:solidFill>
                <a:latin typeface="Candara" panose="020E0502030303020204" pitchFamily="34" charset="0"/>
              </a:rPr>
              <a:t>a) </a:t>
            </a:r>
            <a:r>
              <a:rPr lang="pt-BR" sz="1400" b="1" baseline="0" dirty="0">
                <a:solidFill>
                  <a:srgbClr val="FFFF00"/>
                </a:solidFill>
                <a:latin typeface="Candara" panose="020E0502030303020204" pitchFamily="34" charset="0"/>
              </a:rPr>
              <a:t>região metropolitana, aglomeração urbana ou microrregião;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pt-BR" sz="1400" baseline="0" dirty="0">
                <a:solidFill>
                  <a:schemeClr val="bg1"/>
                </a:solidFill>
                <a:latin typeface="Candara" panose="020E0502030303020204" pitchFamily="34" charset="0"/>
              </a:rPr>
              <a:t>b) unidade regional de saneamento básico;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pt-BR" sz="1400" baseline="0" dirty="0">
                <a:solidFill>
                  <a:schemeClr val="bg1"/>
                </a:solidFill>
                <a:latin typeface="Candara" panose="020E0502030303020204" pitchFamily="34" charset="0"/>
              </a:rPr>
              <a:t>c) bloco de referência:</a:t>
            </a:r>
          </a:p>
          <a:p>
            <a:pPr marL="742950" lvl="1" indent="-285750" algn="just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t-BR" sz="1400" b="1" baseline="0" dirty="0">
                <a:solidFill>
                  <a:srgbClr val="FFFF00"/>
                </a:solidFill>
                <a:latin typeface="Candara" panose="020E0502030303020204" pitchFamily="34" charset="0"/>
              </a:rPr>
              <a:t>Adesão dos titulares de interesse local é facultativa; (art. 8-A);</a:t>
            </a:r>
          </a:p>
          <a:p>
            <a:pPr marL="742950" lvl="1" indent="-285750" algn="just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t-BR" sz="1400" b="1" baseline="0" dirty="0">
                <a:solidFill>
                  <a:srgbClr val="FFFF00"/>
                </a:solidFill>
                <a:latin typeface="Candara" panose="020E0502030303020204" pitchFamily="34" charset="0"/>
              </a:rPr>
              <a:t>Adesão é condição de acesso à recursos federais; (art. 50, VII e VIII).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FontTx/>
              <a:buNone/>
            </a:pPr>
            <a:r>
              <a:rPr lang="pt-BR" sz="1400" b="1" baseline="0" dirty="0">
                <a:solidFill>
                  <a:srgbClr val="FFFF00"/>
                </a:solidFill>
                <a:latin typeface="Candara" panose="020E0502030303020204" pitchFamily="34" charset="0"/>
              </a:rPr>
              <a:t>- Serão considerados planos de saneamento básico os estudos que fundamentem a concessão ou a privatização, desde que contenham os requisitos legais necessários.</a:t>
            </a:r>
          </a:p>
          <a:p>
            <a:pPr marL="285750" indent="-285750">
              <a:spcBef>
                <a:spcPts val="600"/>
              </a:spcBef>
              <a:spcAft>
                <a:spcPts val="300"/>
              </a:spcAft>
              <a:buFontTx/>
              <a:buChar char="-"/>
            </a:pPr>
            <a:r>
              <a:rPr lang="pt-BR" sz="1400" b="1" baseline="0" dirty="0">
                <a:solidFill>
                  <a:schemeClr val="bg1"/>
                </a:solidFill>
                <a:latin typeface="Candara" panose="020E0502030303020204" pitchFamily="34" charset="0"/>
              </a:rPr>
              <a:t>Municípios com população inferior a 20.000 (vinte mil) habitantes poderão apresentar planos simplificados (art. 19, §9º);</a:t>
            </a:r>
          </a:p>
          <a:p>
            <a:pPr marL="285750" indent="-285750">
              <a:spcBef>
                <a:spcPts val="600"/>
              </a:spcBef>
              <a:spcAft>
                <a:spcPts val="300"/>
              </a:spcAft>
              <a:buFontTx/>
              <a:buChar char="-"/>
            </a:pPr>
            <a:r>
              <a:rPr lang="pt-BR" sz="1400" baseline="0" dirty="0">
                <a:solidFill>
                  <a:schemeClr val="bg1"/>
                </a:solidFill>
                <a:latin typeface="Candara" panose="020E0502030303020204" pitchFamily="34" charset="0"/>
              </a:rPr>
              <a:t>Revisão do plano deve ocorrer a cada 10 anos (art. 19, §4º);</a:t>
            </a:r>
          </a:p>
          <a:p>
            <a:pPr marL="285750" indent="-285750">
              <a:spcBef>
                <a:spcPts val="600"/>
              </a:spcBef>
              <a:spcAft>
                <a:spcPts val="300"/>
              </a:spcAft>
              <a:buFontTx/>
              <a:buChar char="-"/>
            </a:pPr>
            <a:r>
              <a:rPr lang="pt-BR" sz="1400" b="1" baseline="0" dirty="0">
                <a:solidFill>
                  <a:srgbClr val="FFFF00"/>
                </a:solidFill>
                <a:latin typeface="Candara" panose="020E0502030303020204" pitchFamily="34" charset="0"/>
              </a:rPr>
              <a:t>Planejamento regionalizado: prevalece sobre o plano municipal e dispensa a elaboração do plano municipal</a:t>
            </a:r>
            <a:r>
              <a:rPr lang="pt-BR" sz="1400" b="1" baseline="0" dirty="0">
                <a:solidFill>
                  <a:srgbClr val="FF0000"/>
                </a:solidFill>
                <a:latin typeface="Candara" panose="020E0502030303020204" pitchFamily="34" charset="0"/>
              </a:rPr>
              <a:t> </a:t>
            </a:r>
            <a:r>
              <a:rPr lang="pt-BR" sz="1400" baseline="0" dirty="0">
                <a:solidFill>
                  <a:schemeClr val="bg1"/>
                </a:solidFill>
                <a:latin typeface="Candara" panose="020E0502030303020204" pitchFamily="34" charset="0"/>
              </a:rPr>
              <a:t>(art. 17, §§ 2º e 3º).</a:t>
            </a:r>
          </a:p>
          <a:p>
            <a:pPr marL="285750" indent="-285750" algn="just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pt-BR" sz="1400" b="1" baseline="0" dirty="0">
              <a:solidFill>
                <a:srgbClr val="FF0000"/>
              </a:solidFill>
              <a:latin typeface="Candara" panose="020E0502030303020204" pitchFamily="34" charset="0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2A8036E9-07A6-4D96-9A22-E0DE337886FA}"/>
              </a:ext>
            </a:extLst>
          </p:cNvPr>
          <p:cNvSpPr/>
          <p:nvPr/>
        </p:nvSpPr>
        <p:spPr>
          <a:xfrm>
            <a:off x="521672" y="172854"/>
            <a:ext cx="8154784" cy="479497"/>
          </a:xfrm>
          <a:prstGeom prst="rect">
            <a:avLst/>
          </a:prstGeom>
          <a:effectLst/>
        </p:spPr>
        <p:txBody>
          <a:bodyPr wrap="square" lIns="48140" tIns="24070" rIns="48140" bIns="24070">
            <a:spAutoFit/>
          </a:bodyPr>
          <a:lstStyle/>
          <a:p>
            <a:pPr algn="ctr"/>
            <a:r>
              <a:rPr lang="pt-BR" sz="2800" b="1" kern="0" dirty="0">
                <a:solidFill>
                  <a:srgbClr val="FFFFFF"/>
                </a:solidFill>
                <a:latin typeface="Candara" panose="020E0502030303020204" pitchFamily="34" charset="0"/>
                <a:ea typeface="Arial"/>
                <a:cs typeface="Arial"/>
                <a:sym typeface="Arial"/>
              </a:rPr>
              <a:t>Regionalização dos Serviços</a:t>
            </a:r>
            <a:endParaRPr lang="en-US" altLang="pt-BR" sz="2800" b="1" dirty="0">
              <a:solidFill>
                <a:srgbClr val="50BBB5"/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2555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8BE59032-E95A-4639-9A12-C071D17E1D3E}"/>
              </a:ext>
            </a:extLst>
          </p:cNvPr>
          <p:cNvSpPr txBox="1"/>
          <p:nvPr/>
        </p:nvSpPr>
        <p:spPr>
          <a:xfrm>
            <a:off x="647908" y="1059582"/>
            <a:ext cx="7902312" cy="28777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pt-BR" sz="1400" dirty="0">
                <a:solidFill>
                  <a:srgbClr val="000000"/>
                </a:solidFill>
                <a:latin typeface="Candara" panose="020E0502030303020204" pitchFamily="34" charset="0"/>
              </a:rPr>
              <a:t>-</a:t>
            </a:r>
            <a:r>
              <a:rPr lang="pt-BR" sz="1400" baseline="0" dirty="0">
                <a:solidFill>
                  <a:srgbClr val="000000"/>
                </a:solidFill>
                <a:latin typeface="Candara" panose="020E0502030303020204" pitchFamily="34" charset="0"/>
              </a:rPr>
              <a:t> </a:t>
            </a:r>
            <a:r>
              <a:rPr lang="pt-BR" sz="1600" b="1" baseline="0" dirty="0">
                <a:solidFill>
                  <a:srgbClr val="FFFF00"/>
                </a:solidFill>
                <a:latin typeface="Candara" panose="020E0502030303020204" pitchFamily="34" charset="0"/>
              </a:rPr>
              <a:t>Busca por padronização regulatória</a:t>
            </a:r>
            <a:r>
              <a:rPr lang="pt-BR" sz="1600" b="1" baseline="0" dirty="0">
                <a:solidFill>
                  <a:schemeClr val="bg1"/>
                </a:solidFill>
                <a:latin typeface="Candara" panose="020E0502030303020204" pitchFamily="34" charset="0"/>
              </a:rPr>
              <a:t>:</a:t>
            </a:r>
          </a:p>
          <a:p>
            <a:pPr marL="285750" indent="-285750" algn="just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400" baseline="0" dirty="0">
                <a:solidFill>
                  <a:schemeClr val="bg1"/>
                </a:solidFill>
                <a:latin typeface="Candara" panose="020E0502030303020204" pitchFamily="34" charset="0"/>
              </a:rPr>
              <a:t>Atuação</a:t>
            </a:r>
            <a:r>
              <a:rPr lang="pt-BR" sz="1400" baseline="0" dirty="0">
                <a:solidFill>
                  <a:srgbClr val="000000"/>
                </a:solidFill>
                <a:latin typeface="Candara" panose="020E0502030303020204" pitchFamily="34" charset="0"/>
              </a:rPr>
              <a:t> </a:t>
            </a:r>
            <a:r>
              <a:rPr lang="pt-BR" sz="1400" b="1" baseline="0" dirty="0">
                <a:solidFill>
                  <a:srgbClr val="FFFF00"/>
                </a:solidFill>
                <a:latin typeface="Candara" panose="020E0502030303020204" pitchFamily="34" charset="0"/>
              </a:rPr>
              <a:t>da ANA na edição de normas de referência</a:t>
            </a:r>
            <a:r>
              <a:rPr lang="pt-BR" sz="1400" b="1" baseline="0" dirty="0">
                <a:solidFill>
                  <a:srgbClr val="FF0000"/>
                </a:solidFill>
                <a:latin typeface="Candara" panose="020E0502030303020204" pitchFamily="34" charset="0"/>
              </a:rPr>
              <a:t> </a:t>
            </a:r>
            <a:r>
              <a:rPr lang="pt-BR" sz="1400" baseline="0" dirty="0">
                <a:solidFill>
                  <a:schemeClr val="bg1"/>
                </a:solidFill>
                <a:latin typeface="Candara" panose="020E0502030303020204" pitchFamily="34" charset="0"/>
              </a:rPr>
              <a:t>para a regulação (art. 4º-A);</a:t>
            </a:r>
          </a:p>
          <a:p>
            <a:pPr marL="285750" indent="-285750" algn="just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400" baseline="0" dirty="0">
                <a:solidFill>
                  <a:schemeClr val="bg1"/>
                </a:solidFill>
                <a:latin typeface="Candara" panose="020E0502030303020204" pitchFamily="34" charset="0"/>
              </a:rPr>
              <a:t>ANA disponibilizará </a:t>
            </a:r>
            <a:r>
              <a:rPr lang="pt-BR" sz="1400" b="1" baseline="0" dirty="0">
                <a:solidFill>
                  <a:schemeClr val="bg1"/>
                </a:solidFill>
                <a:latin typeface="Candara" panose="020E0502030303020204" pitchFamily="34" charset="0"/>
              </a:rPr>
              <a:t>ação mediadora ou arbitral nos conflitos</a:t>
            </a:r>
            <a:r>
              <a:rPr lang="pt-BR" sz="1400" baseline="0" dirty="0">
                <a:solidFill>
                  <a:schemeClr val="bg1"/>
                </a:solidFill>
                <a:latin typeface="Candara" panose="020E0502030303020204" pitchFamily="34" charset="0"/>
              </a:rPr>
              <a:t> que envolvam titulares, agências reguladoras ou prestadores de serviços (art. 4-A, §5º);</a:t>
            </a:r>
          </a:p>
          <a:p>
            <a:pPr marL="285750" indent="-285750" algn="just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400" baseline="0" dirty="0">
                <a:solidFill>
                  <a:schemeClr val="bg1"/>
                </a:solidFill>
                <a:latin typeface="Candara" panose="020E0502030303020204" pitchFamily="34" charset="0"/>
              </a:rPr>
              <a:t>ANA deverá</a:t>
            </a:r>
            <a:r>
              <a:rPr lang="pt-BR" sz="1400" b="1" baseline="0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pt-BR" sz="1400" b="1" baseline="0" dirty="0">
                <a:solidFill>
                  <a:srgbClr val="FFFF00"/>
                </a:solidFill>
                <a:latin typeface="Candara" panose="020E0502030303020204" pitchFamily="34" charset="0"/>
              </a:rPr>
              <a:t>elaborar estudos técnicos para o desenvolvimento das melhores práticas regulatórias</a:t>
            </a:r>
            <a:r>
              <a:rPr lang="pt-BR" sz="1400" baseline="0" dirty="0">
                <a:solidFill>
                  <a:schemeClr val="bg1"/>
                </a:solidFill>
                <a:latin typeface="Candara" panose="020E0502030303020204" pitchFamily="34" charset="0"/>
              </a:rPr>
              <a:t>, bem como guias e manuais (art. 4-A, §10);</a:t>
            </a:r>
          </a:p>
          <a:p>
            <a:pPr marL="285750" marR="0" lvl="0" indent="-285750" algn="just" defTabSz="713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BR" sz="1400" baseline="0" dirty="0">
                <a:solidFill>
                  <a:schemeClr val="bg1"/>
                </a:solidFill>
                <a:latin typeface="Candara" panose="020E0502030303020204" pitchFamily="34" charset="0"/>
              </a:rPr>
              <a:t>ANA deverá promover a </a:t>
            </a:r>
            <a:r>
              <a:rPr lang="pt-BR" sz="1400" b="1" baseline="0" dirty="0">
                <a:solidFill>
                  <a:schemeClr val="bg1"/>
                </a:solidFill>
                <a:latin typeface="Candara" panose="020E0502030303020204" pitchFamily="34" charset="0"/>
              </a:rPr>
              <a:t>capacitação de recursos humanos</a:t>
            </a:r>
            <a:r>
              <a:rPr lang="pt-BR" sz="1400" baseline="0" dirty="0">
                <a:solidFill>
                  <a:schemeClr val="bg1"/>
                </a:solidFill>
                <a:latin typeface="Candara" panose="020E0502030303020204" pitchFamily="34" charset="0"/>
              </a:rPr>
              <a:t> para a regulação adequada e eficiente (art. 4-A, §11);</a:t>
            </a:r>
          </a:p>
          <a:p>
            <a:pPr marL="285750" marR="0" lvl="0" indent="-285750" algn="just" defTabSz="713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BR" sz="1400" b="1" baseline="0" dirty="0">
                <a:solidFill>
                  <a:srgbClr val="FFFF00"/>
                </a:solidFill>
                <a:latin typeface="Candara" panose="020E0502030303020204" pitchFamily="34" charset="0"/>
              </a:rPr>
              <a:t>A adoção das normas de referência ocorrerá periodicamente e será obrigatória no momento da contratação dos financiamentos com recursos da União ou com recursos geridos ou operados por órgãos ou entidades da administração pública federal </a:t>
            </a:r>
            <a:r>
              <a:rPr lang="pt-BR" sz="1400" baseline="0" dirty="0">
                <a:solidFill>
                  <a:schemeClr val="bg1"/>
                </a:solidFill>
                <a:latin typeface="Candara" panose="020E0502030303020204" pitchFamily="34" charset="0"/>
              </a:rPr>
              <a:t>(art. 4-B, §2º).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2A8036E9-07A6-4D96-9A22-E0DE337886FA}"/>
              </a:ext>
            </a:extLst>
          </p:cNvPr>
          <p:cNvSpPr/>
          <p:nvPr/>
        </p:nvSpPr>
        <p:spPr>
          <a:xfrm>
            <a:off x="521672" y="172854"/>
            <a:ext cx="8154784" cy="479497"/>
          </a:xfrm>
          <a:prstGeom prst="rect">
            <a:avLst/>
          </a:prstGeom>
          <a:effectLst/>
        </p:spPr>
        <p:txBody>
          <a:bodyPr wrap="square" lIns="48140" tIns="24070" rIns="48140" bIns="24070">
            <a:spAutoFit/>
          </a:bodyPr>
          <a:lstStyle/>
          <a:p>
            <a:pPr algn="ctr"/>
            <a:r>
              <a:rPr lang="pt-BR" sz="2800" b="1" kern="0" dirty="0">
                <a:solidFill>
                  <a:srgbClr val="FFFFFF"/>
                </a:solidFill>
                <a:latin typeface="Candara" panose="020E0502030303020204" pitchFamily="34" charset="0"/>
                <a:ea typeface="Arial"/>
                <a:cs typeface="Arial"/>
                <a:sym typeface="Arial"/>
              </a:rPr>
              <a:t>Regionalização dos Serviços</a:t>
            </a:r>
            <a:endParaRPr lang="en-US" altLang="pt-BR" sz="2800" b="1" dirty="0">
              <a:solidFill>
                <a:srgbClr val="50BBB5"/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1172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8BE59032-E95A-4639-9A12-C071D17E1D3E}"/>
              </a:ext>
            </a:extLst>
          </p:cNvPr>
          <p:cNvSpPr txBox="1"/>
          <p:nvPr/>
        </p:nvSpPr>
        <p:spPr>
          <a:xfrm>
            <a:off x="665688" y="1059582"/>
            <a:ext cx="7866752" cy="3739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1600" dirty="0">
                <a:solidFill>
                  <a:schemeClr val="bg1"/>
                </a:solidFill>
                <a:latin typeface="Candara" panose="020E0502030303020204" pitchFamily="34" charset="0"/>
              </a:rPr>
              <a:t>-</a:t>
            </a:r>
            <a:r>
              <a:rPr lang="pt-BR" sz="1600" baseline="0" dirty="0">
                <a:solidFill>
                  <a:srgbClr val="000000"/>
                </a:solidFill>
                <a:latin typeface="Candara" panose="020E0502030303020204" pitchFamily="34" charset="0"/>
              </a:rPr>
              <a:t> </a:t>
            </a:r>
            <a:r>
              <a:rPr lang="pt-BR" sz="1600" b="1" baseline="0" dirty="0">
                <a:solidFill>
                  <a:srgbClr val="FFFF00"/>
                </a:solidFill>
                <a:latin typeface="Candara" panose="020E0502030303020204" pitchFamily="34" charset="0"/>
              </a:rPr>
              <a:t>A regulação poderá ser delegada a qualquer entidade reguladora, mesmo de fora do estado (art. 23, §1º-A). </a:t>
            </a:r>
          </a:p>
          <a:p>
            <a:pPr algn="just"/>
            <a:endParaRPr lang="pt-BR" sz="1600" u="sng" baseline="0" dirty="0">
              <a:solidFill>
                <a:srgbClr val="FFFF00"/>
              </a:solidFill>
              <a:latin typeface="Candara" panose="020E0502030303020204" pitchFamily="34" charset="0"/>
            </a:endParaRPr>
          </a:p>
          <a:p>
            <a:pPr algn="just"/>
            <a:r>
              <a:rPr lang="pt-BR" sz="1600" u="sng" baseline="0" dirty="0">
                <a:solidFill>
                  <a:srgbClr val="FFFF00"/>
                </a:solidFill>
                <a:latin typeface="Candara" panose="020E0502030303020204" pitchFamily="34" charset="0"/>
              </a:rPr>
              <a:t>- </a:t>
            </a:r>
            <a:r>
              <a:rPr lang="pt-BR" sz="1600" b="1" u="sng" baseline="0" dirty="0">
                <a:solidFill>
                  <a:srgbClr val="FFFF00"/>
                </a:solidFill>
                <a:latin typeface="Candara" panose="020E0502030303020204" pitchFamily="34" charset="0"/>
              </a:rPr>
              <a:t>Requisitos para esta delegação fora do Estado</a:t>
            </a:r>
            <a:r>
              <a:rPr lang="pt-BR" sz="1600" u="sng" baseline="0" dirty="0">
                <a:solidFill>
                  <a:srgbClr val="FFFF00"/>
                </a:solidFill>
                <a:latin typeface="Candara" panose="020E0502030303020204" pitchFamily="34" charset="0"/>
              </a:rPr>
              <a:t>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1600" dirty="0">
                <a:solidFill>
                  <a:schemeClr val="bg1"/>
                </a:solidFill>
                <a:latin typeface="Candara" panose="020E0502030303020204" pitchFamily="34" charset="0"/>
              </a:rPr>
              <a:t>I – A entidade deve adotar as normas de referência</a:t>
            </a:r>
            <a:r>
              <a:rPr lang="pt-BR" sz="1600" baseline="0" dirty="0">
                <a:solidFill>
                  <a:schemeClr val="bg1"/>
                </a:solidFill>
                <a:latin typeface="Candara" panose="020E0502030303020204" pitchFamily="34" charset="0"/>
              </a:rPr>
              <a:t> da ANA;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1600" baseline="0" dirty="0">
                <a:solidFill>
                  <a:schemeClr val="bg1"/>
                </a:solidFill>
                <a:latin typeface="Candara" panose="020E0502030303020204" pitchFamily="34" charset="0"/>
              </a:rPr>
              <a:t>II - N</a:t>
            </a:r>
            <a:r>
              <a:rPr lang="pt-BR" sz="1600" dirty="0">
                <a:solidFill>
                  <a:schemeClr val="bg1"/>
                </a:solidFill>
                <a:latin typeface="Candara" panose="020E0502030303020204" pitchFamily="34" charset="0"/>
              </a:rPr>
              <a:t>ão exista no Estado do titular agência reguladora constituída que tenha aderido às normas de referência;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1600" dirty="0">
                <a:solidFill>
                  <a:schemeClr val="bg1"/>
                </a:solidFill>
                <a:latin typeface="Candara" panose="020E0502030303020204" pitchFamily="34" charset="0"/>
              </a:rPr>
              <a:t>III - seja dada prioridade, entre as agências reguladoras qualificadas, àquela mais próxima à localidade do titular; e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1600" dirty="0">
                <a:solidFill>
                  <a:schemeClr val="bg1"/>
                </a:solidFill>
                <a:latin typeface="Candara" panose="020E0502030303020204" pitchFamily="34" charset="0"/>
              </a:rPr>
              <a:t>IV - haja anuência da agência reguladora escolhida, que poderá cobrar uma taxa de regulação diferenciada, de acordo com a distância de seu Estado.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pt-BR" sz="1600" b="0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2A8036E9-07A6-4D96-9A22-E0DE337886FA}"/>
              </a:ext>
            </a:extLst>
          </p:cNvPr>
          <p:cNvSpPr/>
          <p:nvPr/>
        </p:nvSpPr>
        <p:spPr>
          <a:xfrm>
            <a:off x="521672" y="172854"/>
            <a:ext cx="8154784" cy="479497"/>
          </a:xfrm>
          <a:prstGeom prst="rect">
            <a:avLst/>
          </a:prstGeom>
          <a:effectLst/>
        </p:spPr>
        <p:txBody>
          <a:bodyPr wrap="square" lIns="48140" tIns="24070" rIns="48140" bIns="24070">
            <a:spAutoFit/>
          </a:bodyPr>
          <a:lstStyle/>
          <a:p>
            <a:pPr algn="ctr"/>
            <a:r>
              <a:rPr lang="pt-BR" sz="2800" b="1" kern="0" dirty="0">
                <a:solidFill>
                  <a:srgbClr val="FFFFFF"/>
                </a:solidFill>
                <a:latin typeface="Candara" panose="020E0502030303020204" pitchFamily="34" charset="0"/>
                <a:ea typeface="Arial"/>
                <a:cs typeface="Arial"/>
                <a:sym typeface="Arial"/>
              </a:rPr>
              <a:t>Regionalização dos Serviços</a:t>
            </a:r>
            <a:endParaRPr lang="en-US" altLang="pt-BR" sz="2800" b="1" dirty="0">
              <a:solidFill>
                <a:srgbClr val="50BBB5"/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8215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AE08CD-C607-4A2B-B9B1-A61D2C85F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464" y="-42530"/>
            <a:ext cx="8229600" cy="857250"/>
          </a:xfrm>
        </p:spPr>
        <p:txBody>
          <a:bodyPr>
            <a:noAutofit/>
          </a:bodyPr>
          <a:lstStyle/>
          <a:p>
            <a:pPr defTabSz="577718"/>
            <a:r>
              <a:rPr lang="pt-BR" sz="2800" b="1" dirty="0">
                <a:solidFill>
                  <a:schemeClr val="bg1"/>
                </a:solidFill>
                <a:latin typeface="Candara" panose="020E0502030303020204" pitchFamily="34" charset="0"/>
                <a:ea typeface="+mn-ea"/>
                <a:cs typeface="Arial" panose="020B0604020202020204" pitchFamily="34" charset="0"/>
              </a:rPr>
              <a:t>Universalização dos Serviços</a:t>
            </a:r>
            <a:endParaRPr lang="pt-BR" sz="2400" b="1" dirty="0">
              <a:solidFill>
                <a:schemeClr val="bg1"/>
              </a:solidFill>
              <a:latin typeface="Candara" panose="020E0502030303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57E4AB7-70AC-428E-B18C-05CD421E9B39}"/>
              </a:ext>
            </a:extLst>
          </p:cNvPr>
          <p:cNvSpPr txBox="1"/>
          <p:nvPr/>
        </p:nvSpPr>
        <p:spPr>
          <a:xfrm>
            <a:off x="251520" y="843558"/>
            <a:ext cx="8784976" cy="5052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9085" marR="193675" indent="-287020" algn="just"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lang="pt-BR" sz="1600" b="1" dirty="0">
                <a:solidFill>
                  <a:srgbClr val="FF0000"/>
                </a:solidFill>
                <a:latin typeface="Candara" panose="020E0502030303020204" pitchFamily="34" charset="0"/>
              </a:rPr>
              <a:t>Proíbe a concessão direta, sem necessidade de licitação, dos serviços de água e esgoto as  companhias estaduais de saneamento, o chamado contrato de programa. instituído pela Lei  11.107/05;</a:t>
            </a:r>
          </a:p>
          <a:p>
            <a:pPr marL="299085" marR="193675" indent="-287020" algn="just"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</a:rPr>
              <a:t>Prestação de serviços regionalizados – Risco de não se possível implementar o subsídio cruzado, pelo qual áreas com  maior renda atendidas pela mesma empresa financiam a expansão do serviço para cidades  menores e com baixa capacidade de pagamento;  </a:t>
            </a:r>
            <a:r>
              <a:rPr lang="pt-BR" sz="1400" b="1" dirty="0">
                <a:solidFill>
                  <a:srgbClr val="FFFF00"/>
                </a:solidFill>
                <a:latin typeface="Candara" panose="020E0502030303020204" pitchFamily="34" charset="0"/>
              </a:rPr>
              <a:t>PRÉ-REQUISITOS PARA UMA BOA REGIONALIZAÇÃO VER: </a:t>
            </a:r>
            <a:r>
              <a:rPr lang="pt-BR" sz="1400" b="1" dirty="0">
                <a:solidFill>
                  <a:srgbClr val="FFFF00"/>
                </a:solidFill>
                <a:latin typeface="Candara" panose="020E0502030303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https://www.cadaminuto.com.br/noticia/2021/06/28/arranjos-regionais-de-saneamento-e-regioes-metropolitanas-um-novo-caminho-para-o-saneamento-no-brasil</a:t>
            </a:r>
            <a:endParaRPr lang="pt-BR" sz="1400" b="1" dirty="0">
              <a:solidFill>
                <a:srgbClr val="FFFF00"/>
              </a:solidFill>
              <a:latin typeface="Candara" panose="020E0502030303020204" pitchFamily="34" charset="0"/>
            </a:endParaRPr>
          </a:p>
          <a:p>
            <a:pPr marL="299085" marR="193675" indent="-287020" algn="just"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O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projeto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aprovado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prevê</a:t>
            </a:r>
            <a:r>
              <a:rPr lang="pt-BR" sz="1400" spc="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universalizar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o</a:t>
            </a:r>
            <a:r>
              <a:rPr lang="pt-BR" sz="1400" spc="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saneamento</a:t>
            </a:r>
            <a:r>
              <a:rPr lang="pt-BR" sz="1400" spc="-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básico no</a:t>
            </a:r>
            <a:r>
              <a:rPr lang="pt-BR" sz="1400" spc="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país </a:t>
            </a:r>
            <a:r>
              <a:rPr lang="pt-BR" sz="1400" spc="-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até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31</a:t>
            </a:r>
            <a:r>
              <a:rPr lang="pt-BR" sz="1400" spc="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de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dezembro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2033. A 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meta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é</a:t>
            </a:r>
            <a:r>
              <a:rPr lang="pt-BR" sz="1400" spc="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atingir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cobertura</a:t>
            </a:r>
            <a:r>
              <a:rPr lang="pt-BR" sz="1400" spc="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de</a:t>
            </a:r>
            <a:r>
              <a:rPr lang="pt-BR" sz="1400" spc="2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99%</a:t>
            </a:r>
            <a:r>
              <a:rPr lang="pt-BR" sz="1400" spc="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para</a:t>
            </a:r>
            <a:r>
              <a:rPr lang="pt-BR" sz="1400" spc="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o 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fornecimento</a:t>
            </a:r>
            <a:r>
              <a:rPr lang="pt-BR" sz="1400" spc="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de</a:t>
            </a:r>
            <a:r>
              <a:rPr lang="pt-BR" sz="1400" spc="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água</a:t>
            </a:r>
            <a:r>
              <a:rPr lang="pt-BR" sz="1400" spc="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potável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e</a:t>
            </a:r>
            <a:r>
              <a:rPr lang="pt-BR" sz="1400" spc="2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de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90%</a:t>
            </a:r>
            <a:r>
              <a:rPr lang="pt-BR" sz="1400" spc="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para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coleta</a:t>
            </a:r>
            <a:r>
              <a:rPr lang="pt-BR" sz="1400" spc="3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e</a:t>
            </a:r>
            <a:r>
              <a:rPr lang="pt-BR" sz="1400" spc="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tratamento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de</a:t>
            </a:r>
            <a:r>
              <a:rPr lang="pt-BR" sz="1400" spc="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esgoto,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porém</a:t>
            </a:r>
            <a:r>
              <a:rPr lang="pt-BR" sz="1400" spc="2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estas </a:t>
            </a:r>
            <a:r>
              <a:rPr lang="pt-BR" sz="1400" spc="-39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metas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estão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impostas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para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as</a:t>
            </a:r>
            <a:r>
              <a:rPr lang="pt-BR" sz="1400" spc="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companhias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municiais</a:t>
            </a:r>
            <a:r>
              <a:rPr lang="pt-BR" sz="1400" spc="2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e 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estaduais. </a:t>
            </a:r>
            <a:r>
              <a:rPr lang="pt-BR" sz="1400" b="1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As</a:t>
            </a:r>
            <a:r>
              <a:rPr lang="pt-BR" sz="1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empresas privadas</a:t>
            </a:r>
            <a:r>
              <a:rPr lang="pt-BR" sz="1400" b="1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1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com</a:t>
            </a:r>
            <a:r>
              <a:rPr lang="pt-BR" sz="1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1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contratos</a:t>
            </a:r>
            <a:r>
              <a:rPr lang="pt-BR" sz="1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em </a:t>
            </a:r>
            <a:r>
              <a:rPr lang="pt-BR" sz="1400" b="1" spc="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1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andamento,</a:t>
            </a:r>
            <a:r>
              <a:rPr lang="pt-BR" sz="1400" b="1" spc="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1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precisam</a:t>
            </a:r>
            <a:r>
              <a:rPr lang="pt-BR" sz="1400" b="1" spc="1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1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alterar</a:t>
            </a:r>
            <a:r>
              <a:rPr lang="pt-BR" sz="1400" b="1" spc="1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seus </a:t>
            </a:r>
            <a:r>
              <a:rPr lang="pt-BR" sz="1400" b="1" spc="-1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contratos,</a:t>
            </a:r>
            <a:r>
              <a:rPr lang="pt-BR" sz="1400" b="1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ficando</a:t>
            </a:r>
            <a:r>
              <a:rPr lang="pt-BR" sz="1400" b="1" spc="1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a </a:t>
            </a:r>
            <a:r>
              <a:rPr lang="pt-BR" sz="1400" b="1" spc="-1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cargo</a:t>
            </a:r>
            <a:r>
              <a:rPr lang="pt-BR" sz="1400" b="1" spc="1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do</a:t>
            </a:r>
            <a:r>
              <a:rPr lang="pt-BR" sz="1400" b="1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município</a:t>
            </a:r>
            <a:r>
              <a:rPr lang="pt-BR" sz="1400" b="1" spc="3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1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contratante</a:t>
            </a:r>
            <a:r>
              <a:rPr lang="pt-BR" sz="1400" b="1" spc="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o</a:t>
            </a:r>
            <a:r>
              <a:rPr lang="pt-BR" sz="1400" b="1" spc="1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1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investimento </a:t>
            </a:r>
            <a:r>
              <a:rPr lang="pt-BR" sz="1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necessário</a:t>
            </a:r>
            <a:r>
              <a:rPr lang="pt-BR" sz="1400" b="1" spc="-1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1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para</a:t>
            </a:r>
            <a:r>
              <a:rPr lang="pt-BR" sz="1400" b="1" spc="1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a</a:t>
            </a:r>
            <a:r>
              <a:rPr lang="pt-BR" sz="1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1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universalização (reequilíbrio do contrato);</a:t>
            </a:r>
          </a:p>
          <a:p>
            <a:pPr marL="299085" marR="193675" indent="-287020" algn="just"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lang="pt-BR" sz="1400" b="1" spc="-5" dirty="0">
                <a:solidFill>
                  <a:srgbClr val="FF0000"/>
                </a:solidFill>
                <a:latin typeface="Candara" panose="020E0502030303020204" pitchFamily="34" charset="0"/>
                <a:cs typeface="Calibri"/>
              </a:rPr>
              <a:t>Quando</a:t>
            </a:r>
            <a:r>
              <a:rPr lang="pt-BR" sz="1400" b="1" spc="290" dirty="0">
                <a:solidFill>
                  <a:srgbClr val="FF00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5" dirty="0">
                <a:solidFill>
                  <a:srgbClr val="FF0000"/>
                </a:solidFill>
                <a:latin typeface="Candara" panose="020E0502030303020204" pitchFamily="34" charset="0"/>
                <a:cs typeface="Calibri"/>
              </a:rPr>
              <a:t>estudos</a:t>
            </a:r>
            <a:r>
              <a:rPr lang="pt-BR" sz="1400" b="1" spc="310" dirty="0">
                <a:solidFill>
                  <a:srgbClr val="FF00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20" dirty="0">
                <a:solidFill>
                  <a:srgbClr val="FF0000"/>
                </a:solidFill>
                <a:latin typeface="Candara" panose="020E0502030303020204" pitchFamily="34" charset="0"/>
                <a:cs typeface="Calibri"/>
              </a:rPr>
              <a:t>p/LICITAÇÃO</a:t>
            </a:r>
            <a:r>
              <a:rPr lang="pt-BR" sz="1400" b="1" spc="310" dirty="0">
                <a:solidFill>
                  <a:srgbClr val="FF00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rgbClr val="FF0000"/>
                </a:solidFill>
                <a:latin typeface="Candara" panose="020E0502030303020204" pitchFamily="34" charset="0"/>
                <a:cs typeface="Calibri"/>
              </a:rPr>
              <a:t>da</a:t>
            </a:r>
            <a:r>
              <a:rPr lang="pt-BR" sz="1400" b="1" spc="295" dirty="0">
                <a:solidFill>
                  <a:srgbClr val="FF00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15" dirty="0">
                <a:solidFill>
                  <a:srgbClr val="FF0000"/>
                </a:solidFill>
                <a:latin typeface="Candara" panose="020E0502030303020204" pitchFamily="34" charset="0"/>
                <a:cs typeface="Calibri"/>
              </a:rPr>
              <a:t>prestação</a:t>
            </a:r>
            <a:r>
              <a:rPr lang="pt-BR" sz="1400" b="1" spc="320" dirty="0">
                <a:solidFill>
                  <a:srgbClr val="FF00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10" dirty="0">
                <a:solidFill>
                  <a:srgbClr val="FF0000"/>
                </a:solidFill>
                <a:latin typeface="Candara" panose="020E0502030303020204" pitchFamily="34" charset="0"/>
                <a:cs typeface="Calibri"/>
              </a:rPr>
              <a:t>regionalizada</a:t>
            </a:r>
            <a:r>
              <a:rPr lang="pt-BR" sz="1400" b="1" spc="315" dirty="0">
                <a:solidFill>
                  <a:srgbClr val="FF00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5" dirty="0">
                <a:solidFill>
                  <a:srgbClr val="FF0000"/>
                </a:solidFill>
                <a:latin typeface="Candara" panose="020E0502030303020204" pitchFamily="34" charset="0"/>
                <a:cs typeface="Calibri"/>
              </a:rPr>
              <a:t>não</a:t>
            </a:r>
            <a:r>
              <a:rPr lang="pt-BR" sz="1400" b="1" spc="315" dirty="0">
                <a:solidFill>
                  <a:srgbClr val="FF00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10" dirty="0">
                <a:solidFill>
                  <a:srgbClr val="FF0000"/>
                </a:solidFill>
                <a:latin typeface="Candara" panose="020E0502030303020204" pitchFamily="34" charset="0"/>
                <a:cs typeface="Calibri"/>
              </a:rPr>
              <a:t>apontarem</a:t>
            </a:r>
            <a:r>
              <a:rPr lang="pt-BR" sz="1400" b="1" spc="310" dirty="0">
                <a:solidFill>
                  <a:srgbClr val="FF00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5" dirty="0">
                <a:solidFill>
                  <a:srgbClr val="FF0000"/>
                </a:solidFill>
                <a:latin typeface="Candara" panose="020E0502030303020204" pitchFamily="34" charset="0"/>
                <a:cs typeface="Calibri"/>
              </a:rPr>
              <a:t>sustentabilidade,</a:t>
            </a:r>
            <a:r>
              <a:rPr lang="pt-BR" sz="1400" b="1" spc="320" dirty="0">
                <a:solidFill>
                  <a:srgbClr val="FF00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25" dirty="0">
                <a:solidFill>
                  <a:srgbClr val="FF0000"/>
                </a:solidFill>
                <a:latin typeface="Candara" panose="020E0502030303020204" pitchFamily="34" charset="0"/>
                <a:cs typeface="Calibri"/>
              </a:rPr>
              <a:t>prazo </a:t>
            </a:r>
            <a:r>
              <a:rPr lang="pt-BR" sz="1400" b="1" spc="-440" dirty="0">
                <a:solidFill>
                  <a:srgbClr val="FF00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5" dirty="0">
                <a:solidFill>
                  <a:srgbClr val="FF0000"/>
                </a:solidFill>
                <a:latin typeface="Candara" panose="020E0502030303020204" pitchFamily="34" charset="0"/>
                <a:cs typeface="Calibri"/>
              </a:rPr>
              <a:t>p/metas</a:t>
            </a:r>
            <a:r>
              <a:rPr lang="pt-BR" sz="1400" b="1" dirty="0">
                <a:solidFill>
                  <a:srgbClr val="FF0000"/>
                </a:solidFill>
                <a:latin typeface="Candara" panose="020E0502030303020204" pitchFamily="34" charset="0"/>
                <a:cs typeface="Calibri"/>
              </a:rPr>
              <a:t> ≤ 1º/01/2040;</a:t>
            </a:r>
          </a:p>
          <a:p>
            <a:pPr marL="299085" marR="193675" indent="-287020" algn="just"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lang="pt-BR" sz="1400" b="1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A </a:t>
            </a:r>
            <a:r>
              <a:rPr lang="pt-BR" sz="1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competência </a:t>
            </a:r>
            <a:r>
              <a:rPr lang="pt-BR" sz="1400" b="1" spc="-1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para </a:t>
            </a:r>
            <a:r>
              <a:rPr lang="pt-BR" sz="1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instituir blocos por Regiões </a:t>
            </a:r>
            <a:r>
              <a:rPr lang="pt-BR" sz="1400" b="1" spc="-1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Metropolitanas </a:t>
            </a:r>
            <a:r>
              <a:rPr lang="pt-BR" sz="1400" b="1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(RM), </a:t>
            </a:r>
            <a:r>
              <a:rPr lang="pt-BR" sz="1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Aglomerações Urbanas </a:t>
            </a:r>
            <a:r>
              <a:rPr lang="pt-BR" sz="1400" b="1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e </a:t>
            </a:r>
            <a:r>
              <a:rPr lang="pt-BR" sz="1400" b="1" spc="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Microrregiões</a:t>
            </a:r>
            <a:r>
              <a:rPr lang="pt-BR" sz="1400" b="1" spc="13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é</a:t>
            </a:r>
            <a:r>
              <a:rPr lang="pt-BR" sz="1400" b="1" spc="14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dos</a:t>
            </a:r>
            <a:r>
              <a:rPr lang="pt-BR" sz="1400" b="1" spc="13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1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Estados,</a:t>
            </a:r>
            <a:r>
              <a:rPr lang="pt-BR" sz="1400" b="1" spc="13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que</a:t>
            </a:r>
            <a:r>
              <a:rPr lang="pt-BR" sz="1400" b="1" spc="13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1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poderão</a:t>
            </a:r>
            <a:r>
              <a:rPr lang="pt-BR" sz="1400" b="1" spc="13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ou</a:t>
            </a:r>
            <a:r>
              <a:rPr lang="pt-BR" sz="1400" b="1" spc="13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não</a:t>
            </a:r>
            <a:r>
              <a:rPr lang="pt-BR" sz="1400" b="1" spc="13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instituí-las,</a:t>
            </a:r>
            <a:r>
              <a:rPr lang="pt-BR" sz="1400" b="1" spc="14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1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conforme</a:t>
            </a:r>
            <a:r>
              <a:rPr lang="pt-BR" sz="1400" b="1" spc="14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estabelecido</a:t>
            </a:r>
            <a:r>
              <a:rPr lang="pt-BR" sz="1400" b="1" spc="13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no</a:t>
            </a:r>
            <a:r>
              <a:rPr lang="pt-BR" sz="1400" b="1" spc="13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 err="1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Art</a:t>
            </a:r>
            <a:r>
              <a:rPr lang="pt-BR" sz="1400" b="1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,</a:t>
            </a:r>
            <a:r>
              <a:rPr lang="pt-BR" sz="1400" b="1" spc="13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25,</a:t>
            </a:r>
            <a:r>
              <a:rPr lang="pt-BR" sz="1400" b="1" spc="14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§ </a:t>
            </a:r>
            <a:r>
              <a:rPr lang="pt-BR" sz="1400" b="1" spc="-44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3°</a:t>
            </a:r>
            <a:r>
              <a:rPr lang="pt-BR" sz="1400" b="1" spc="-2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da</a:t>
            </a:r>
            <a:r>
              <a:rPr lang="pt-BR" sz="1400" b="1" spc="-1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Constituição</a:t>
            </a:r>
            <a:r>
              <a:rPr lang="pt-BR" sz="1400" b="1" spc="-1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Federal;</a:t>
            </a:r>
            <a:endParaRPr lang="pt-BR" sz="1400" b="1" dirty="0">
              <a:solidFill>
                <a:srgbClr val="FFFF00"/>
              </a:solidFill>
              <a:latin typeface="Candara" panose="020E0502030303020204" pitchFamily="34" charset="0"/>
              <a:cs typeface="Calibri"/>
            </a:endParaRPr>
          </a:p>
          <a:p>
            <a:pPr marL="299085" marR="193675" indent="-287020" algn="just">
              <a:spcBef>
                <a:spcPts val="108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endParaRPr lang="pt-BR" sz="1400" dirty="0">
              <a:solidFill>
                <a:schemeClr val="bg1"/>
              </a:solidFill>
              <a:latin typeface="Candara" panose="020E0502030303020204" pitchFamily="34" charset="0"/>
              <a:cs typeface="Calibri"/>
            </a:endParaRPr>
          </a:p>
          <a:p>
            <a:pPr marL="299085" marR="193675" indent="-287020" algn="just">
              <a:spcBef>
                <a:spcPts val="108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endParaRPr lang="pt-BR" sz="1400" dirty="0">
              <a:solidFill>
                <a:schemeClr val="bg1"/>
              </a:solidFill>
              <a:latin typeface="Candara" panose="020E0502030303020204" pitchFamily="34" charset="0"/>
            </a:endParaRPr>
          </a:p>
          <a:p>
            <a:endParaRPr lang="pt-BR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5632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757E4AB7-70AC-428E-B18C-05CD421E9B39}"/>
              </a:ext>
            </a:extLst>
          </p:cNvPr>
          <p:cNvSpPr txBox="1"/>
          <p:nvPr/>
        </p:nvSpPr>
        <p:spPr>
          <a:xfrm>
            <a:off x="644188" y="1432462"/>
            <a:ext cx="7855624" cy="3957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90"/>
              </a:spcBef>
            </a:pPr>
            <a:r>
              <a:rPr lang="pt-BR" sz="2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Art.</a:t>
            </a:r>
            <a:r>
              <a:rPr lang="pt-BR" sz="2400" b="1" spc="-2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2400" b="1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16</a:t>
            </a:r>
            <a:r>
              <a:rPr lang="pt-BR" sz="240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.</a:t>
            </a:r>
            <a:r>
              <a:rPr lang="pt-BR" sz="2400" spc="-4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2400" spc="-10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(vetado)</a:t>
            </a:r>
            <a:endParaRPr lang="pt-BR" sz="2400" dirty="0">
              <a:solidFill>
                <a:srgbClr val="FFFF00"/>
              </a:solidFill>
              <a:latin typeface="Candara" panose="020E0502030303020204" pitchFamily="34" charset="0"/>
              <a:cs typeface="Calibri"/>
            </a:endParaRPr>
          </a:p>
          <a:p>
            <a:pPr marL="469265" marR="5080" algn="just">
              <a:lnSpc>
                <a:spcPct val="100000"/>
              </a:lnSpc>
              <a:spcBef>
                <a:spcPts val="994"/>
              </a:spcBef>
            </a:pPr>
            <a:r>
              <a:rPr lang="pt-BR" sz="1400" b="1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Art. 16.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Os </a:t>
            </a:r>
            <a:r>
              <a:rPr lang="pt-BR" sz="1400" spc="-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contratos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de 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programa vigentes 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... ou cuja vigência esteja 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expirada, </a:t>
            </a:r>
            <a:r>
              <a:rPr lang="pt-BR" sz="1400" b="1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poderão </a:t>
            </a:r>
            <a:r>
              <a:rPr lang="pt-BR" sz="1400" b="1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ser </a:t>
            </a:r>
            <a:r>
              <a:rPr lang="pt-BR" sz="1400" b="1" spc="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reconhecidas </a:t>
            </a:r>
            <a:r>
              <a:rPr lang="pt-BR" sz="1400" b="1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como </a:t>
            </a:r>
            <a:r>
              <a:rPr lang="pt-BR" sz="1400" b="1" spc="-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contratos </a:t>
            </a:r>
            <a:r>
              <a:rPr lang="pt-BR" sz="1400" b="1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de </a:t>
            </a:r>
            <a:r>
              <a:rPr lang="pt-BR" sz="1400" b="1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programa </a:t>
            </a:r>
            <a:r>
              <a:rPr lang="pt-BR" sz="1400" b="1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e </a:t>
            </a:r>
            <a:r>
              <a:rPr lang="pt-BR" sz="1400" b="1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formalizadas </a:t>
            </a:r>
            <a:r>
              <a:rPr lang="pt-BR" sz="1400" b="1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ou </a:t>
            </a:r>
            <a:r>
              <a:rPr lang="pt-BR" sz="1400" b="1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renovados 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mediante 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acordo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entre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as</a:t>
            </a:r>
            <a:r>
              <a:rPr lang="pt-BR" sz="1400" spc="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partes,</a:t>
            </a:r>
            <a:r>
              <a:rPr lang="pt-BR" sz="1400" spc="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2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até</a:t>
            </a:r>
            <a:r>
              <a:rPr lang="pt-BR" sz="1400" b="1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31</a:t>
            </a:r>
            <a:r>
              <a:rPr lang="pt-BR" sz="1400" b="1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de</a:t>
            </a:r>
            <a:r>
              <a:rPr lang="pt-BR" sz="1400" b="1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março</a:t>
            </a:r>
            <a:r>
              <a:rPr lang="pt-BR" sz="1400" b="1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de</a:t>
            </a:r>
            <a:r>
              <a:rPr lang="pt-BR" sz="1400" b="1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2022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.</a:t>
            </a:r>
          </a:p>
          <a:p>
            <a:pPr marL="926465" algn="just">
              <a:lnSpc>
                <a:spcPct val="100000"/>
              </a:lnSpc>
              <a:spcBef>
                <a:spcPts val="1010"/>
              </a:spcBef>
            </a:pPr>
            <a:r>
              <a:rPr lang="pt-BR" sz="1400" b="1" spc="-2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Parágrafo</a:t>
            </a:r>
            <a:r>
              <a:rPr lang="pt-BR" sz="1400" b="1" spc="37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único.</a:t>
            </a:r>
            <a:r>
              <a:rPr lang="pt-BR" sz="1400" b="1" spc="37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Os</a:t>
            </a:r>
            <a:r>
              <a:rPr lang="pt-BR" sz="1400" b="1" spc="37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contratos</a:t>
            </a:r>
            <a:r>
              <a:rPr lang="pt-BR" sz="1400" b="1" spc="37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reconhecidos</a:t>
            </a:r>
            <a:r>
              <a:rPr lang="pt-BR" sz="1400" b="1" spc="37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e</a:t>
            </a:r>
            <a:r>
              <a:rPr lang="pt-BR" sz="1400" b="1" spc="37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os</a:t>
            </a:r>
            <a:r>
              <a:rPr lang="pt-BR" sz="1400" b="1" spc="37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renovados</a:t>
            </a:r>
            <a:r>
              <a:rPr lang="pt-BR" sz="1400" b="1" spc="36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2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terão</a:t>
            </a:r>
            <a:r>
              <a:rPr lang="pt-BR" sz="1400" b="1" spc="36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2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prazo</a:t>
            </a:r>
            <a:r>
              <a:rPr lang="pt-BR" sz="1400" b="1" spc="36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máximo</a:t>
            </a:r>
            <a:r>
              <a:rPr lang="pt-BR" sz="1400" b="1" spc="38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de</a:t>
            </a:r>
            <a:endParaRPr lang="pt-BR" sz="1400" dirty="0">
              <a:solidFill>
                <a:schemeClr val="bg1"/>
              </a:solidFill>
              <a:latin typeface="Candara" panose="020E0502030303020204" pitchFamily="34" charset="0"/>
              <a:cs typeface="Calibri"/>
            </a:endParaRPr>
          </a:p>
          <a:p>
            <a:pPr marL="926465" algn="just">
              <a:lnSpc>
                <a:spcPct val="100000"/>
              </a:lnSpc>
            </a:pPr>
            <a:r>
              <a:rPr lang="pt-BR" sz="1400" b="1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vigência</a:t>
            </a:r>
            <a:r>
              <a:rPr lang="pt-BR" sz="1400" b="1" spc="-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de</a:t>
            </a:r>
            <a:r>
              <a:rPr lang="pt-BR" sz="1400" b="1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30</a:t>
            </a:r>
            <a:r>
              <a:rPr lang="pt-BR" sz="1400" b="1" spc="-2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(trinta)</a:t>
            </a:r>
            <a:r>
              <a:rPr lang="pt-BR" sz="1400" b="1" spc="-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anos</a:t>
            </a:r>
            <a:endParaRPr lang="pt-BR" sz="1400" dirty="0">
              <a:solidFill>
                <a:schemeClr val="bg1"/>
              </a:solidFill>
              <a:latin typeface="Candara" panose="020E0502030303020204" pitchFamily="34" charset="0"/>
              <a:cs typeface="Calibri"/>
            </a:endParaRPr>
          </a:p>
          <a:p>
            <a:pPr marL="12700" algn="just">
              <a:spcBef>
                <a:spcPts val="1090"/>
              </a:spcBef>
            </a:pPr>
            <a:r>
              <a:rPr lang="pt-BR" sz="2400" b="1" spc="-5" dirty="0">
                <a:solidFill>
                  <a:srgbClr val="FFFF00"/>
                </a:solidFill>
                <a:latin typeface="Candara" panose="020E0502030303020204" pitchFamily="34" charset="0"/>
                <a:cs typeface="Calibri"/>
              </a:rPr>
              <a:t>Transição</a:t>
            </a:r>
          </a:p>
          <a:p>
            <a:pPr marL="12700" marR="7620" algn="just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</a:pP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“Art. 17.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Os </a:t>
            </a:r>
            <a:r>
              <a:rPr lang="pt-BR" sz="1400" spc="-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contratos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de 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concessão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e 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os </a:t>
            </a:r>
            <a:r>
              <a:rPr lang="pt-BR" sz="1400" spc="-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contratos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de 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programa </a:t>
            </a:r>
            <a:r>
              <a:rPr lang="pt-BR" sz="1400" spc="-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para 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prestação 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dos serviços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públicos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de 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saneamento básico </a:t>
            </a:r>
            <a:r>
              <a:rPr lang="pt-BR" sz="1400" spc="-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existentes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na </a:t>
            </a:r>
            <a:r>
              <a:rPr lang="pt-BR" sz="1400" spc="-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data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de 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publicação 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desta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Lei 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permanecerão em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vigor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2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até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o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advento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do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seu</a:t>
            </a:r>
            <a:r>
              <a:rPr lang="pt-BR" sz="1400" spc="-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spc="-10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termo contratual</a:t>
            </a:r>
            <a:r>
              <a:rPr lang="pt-BR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.”                   </a:t>
            </a:r>
            <a:r>
              <a:rPr lang="pt-BR" sz="1600" b="1" dirty="0">
                <a:solidFill>
                  <a:srgbClr val="FFFF00"/>
                </a:solidFill>
                <a:latin typeface="Candara" panose="020E0502030303020204" pitchFamily="34" charset="0"/>
              </a:rPr>
              <a:t>Atenção:  Decreto 10.710/2021</a:t>
            </a:r>
          </a:p>
          <a:p>
            <a:pPr marL="462280" algn="just"/>
            <a:endParaRPr lang="pt-BR" sz="1400" dirty="0">
              <a:solidFill>
                <a:schemeClr val="bg1"/>
              </a:solidFill>
              <a:latin typeface="Candara" panose="020E0502030303020204" pitchFamily="34" charset="0"/>
              <a:cs typeface="Calibri"/>
            </a:endParaRPr>
          </a:p>
          <a:p>
            <a:pPr marL="462280" algn="just"/>
            <a:endParaRPr lang="pt-BR" sz="1800" dirty="0">
              <a:solidFill>
                <a:schemeClr val="bg1"/>
              </a:solidFill>
              <a:latin typeface="Candara" panose="020E0502030303020204" pitchFamily="34" charset="0"/>
              <a:cs typeface="Calibri"/>
            </a:endParaRPr>
          </a:p>
          <a:p>
            <a:pPr marL="462280">
              <a:lnSpc>
                <a:spcPct val="100000"/>
              </a:lnSpc>
            </a:pPr>
            <a:endParaRPr lang="pt-BR" dirty="0">
              <a:latin typeface="Candara" panose="020E0502030303020204" pitchFamily="34" charset="0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B26C419B-037B-4D21-88BC-A31809624466}"/>
              </a:ext>
            </a:extLst>
          </p:cNvPr>
          <p:cNvSpPr/>
          <p:nvPr/>
        </p:nvSpPr>
        <p:spPr>
          <a:xfrm>
            <a:off x="845840" y="974280"/>
            <a:ext cx="1493912" cy="3561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latin typeface="Candara" panose="020E0502030303020204" pitchFamily="34" charset="0"/>
              </a:rPr>
              <a:t>A Transição</a:t>
            </a:r>
          </a:p>
        </p:txBody>
      </p:sp>
      <p:sp>
        <p:nvSpPr>
          <p:cNvPr id="4" name="Seta: para a Direita 3">
            <a:extLst>
              <a:ext uri="{FF2B5EF4-FFF2-40B4-BE49-F238E27FC236}">
                <a16:creationId xmlns:a16="http://schemas.microsoft.com/office/drawing/2014/main" id="{07336656-B455-4248-9B07-213C7C5533EF}"/>
              </a:ext>
            </a:extLst>
          </p:cNvPr>
          <p:cNvSpPr/>
          <p:nvPr/>
        </p:nvSpPr>
        <p:spPr>
          <a:xfrm>
            <a:off x="3491880" y="4307519"/>
            <a:ext cx="576064" cy="4571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995BF28F-D214-40C7-8115-D441DA4D48D4}"/>
              </a:ext>
            </a:extLst>
          </p:cNvPr>
          <p:cNvSpPr txBox="1">
            <a:spLocks/>
          </p:cNvSpPr>
          <p:nvPr/>
        </p:nvSpPr>
        <p:spPr>
          <a:xfrm>
            <a:off x="594464" y="-4253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577718"/>
            <a:r>
              <a:rPr lang="pt-BR" sz="2800" b="1">
                <a:solidFill>
                  <a:schemeClr val="bg1"/>
                </a:solidFill>
                <a:latin typeface="Candara" panose="020E0502030303020204" pitchFamily="34" charset="0"/>
                <a:ea typeface="+mn-ea"/>
                <a:cs typeface="Arial" panose="020B0604020202020204" pitchFamily="34" charset="0"/>
              </a:rPr>
              <a:t>Universalização dos Serviços</a:t>
            </a:r>
            <a:endParaRPr lang="pt-BR" sz="2400" b="1" dirty="0">
              <a:solidFill>
                <a:schemeClr val="bg1"/>
              </a:solidFill>
              <a:latin typeface="Candara" panose="020E0502030303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3018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7E4AE58-9951-4093-8D27-38087665D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27798"/>
            <a:ext cx="8229600" cy="857250"/>
          </a:xfrm>
        </p:spPr>
        <p:txBody>
          <a:bodyPr>
            <a:noAutofit/>
          </a:bodyPr>
          <a:lstStyle/>
          <a:p>
            <a:r>
              <a:rPr lang="pt-BR" sz="2000" b="1" spc="-165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REGULAMENTAÇÃO</a:t>
            </a:r>
            <a:r>
              <a:rPr lang="pt-BR" sz="2000" b="1" spc="-15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 </a:t>
            </a:r>
            <a:r>
              <a:rPr lang="pt-BR" sz="2000" b="1" spc="-135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DO</a:t>
            </a:r>
            <a:r>
              <a:rPr lang="pt-BR" sz="2000" b="1" spc="5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 </a:t>
            </a:r>
            <a:r>
              <a:rPr lang="pt-BR" sz="2000" b="1" spc="-180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MARCO</a:t>
            </a:r>
            <a:r>
              <a:rPr lang="pt-BR" sz="2000" b="1" spc="-10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 </a:t>
            </a:r>
            <a:r>
              <a:rPr lang="pt-BR" sz="2000" b="1" spc="-160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REGULATÓRIO</a:t>
            </a:r>
            <a:r>
              <a:rPr lang="pt-BR" sz="2000" b="1" spc="-15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 </a:t>
            </a:r>
            <a:r>
              <a:rPr lang="pt-BR" sz="2000" b="1" spc="-130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DE</a:t>
            </a:r>
            <a:r>
              <a:rPr lang="pt-BR" sz="2000" b="1" spc="-5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 </a:t>
            </a:r>
            <a:r>
              <a:rPr lang="pt-BR" sz="2000" b="1" spc="-180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SANEAMENTO </a:t>
            </a:r>
            <a:br>
              <a:rPr lang="pt-BR" sz="2000" b="1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</a:br>
            <a:r>
              <a:rPr lang="pt-BR" sz="2000" b="1" spc="-130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Decreto 10.710/2021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2302596A-22A6-44BE-8EE7-B3185867062D}"/>
              </a:ext>
            </a:extLst>
          </p:cNvPr>
          <p:cNvSpPr/>
          <p:nvPr/>
        </p:nvSpPr>
        <p:spPr>
          <a:xfrm>
            <a:off x="107504" y="829452"/>
            <a:ext cx="8928992" cy="6019475"/>
          </a:xfrm>
          <a:prstGeom prst="rect">
            <a:avLst/>
          </a:prstGeom>
          <a:effectLst/>
        </p:spPr>
        <p:txBody>
          <a:bodyPr wrap="square" lIns="48140" tIns="24070" rIns="48140" bIns="24070">
            <a:spAutoFit/>
          </a:bodyPr>
          <a:lstStyle/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t-BR" sz="1400" b="1" i="0" dirty="0">
                <a:solidFill>
                  <a:srgbClr val="FFFF00"/>
                </a:solidFill>
                <a:effectLst/>
                <a:latin typeface="Candara" panose="020E0502030303020204" pitchFamily="34" charset="0"/>
              </a:rPr>
              <a:t>A Lei 11.445/07 condiciona a validade dos contratos em vigor a apresentarem capacidade financeira para universalizar os serviços de esgotamento sanitário e abastecimento de água até 2.033;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</a:rPr>
              <a:t> O </a:t>
            </a:r>
            <a:r>
              <a:rPr lang="pt-BR" sz="1400" b="1" spc="-130" dirty="0">
                <a:solidFill>
                  <a:schemeClr val="bg1"/>
                </a:solidFill>
                <a:latin typeface="Candara" panose="020E0502030303020204" pitchFamily="34" charset="0"/>
                <a:cs typeface="Arial"/>
              </a:rPr>
              <a:t>Decreto 10.710/2021  estabelece 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</a:rPr>
              <a:t>metodologia de aferição da capacidade financeira em um complexo método de análise, que prevê o cumprimento de quatro índices econômicos </a:t>
            </a:r>
            <a:r>
              <a:rPr lang="pt-BR" sz="1400" dirty="0">
                <a:solidFill>
                  <a:srgbClr val="FFFF00"/>
                </a:solidFill>
                <a:latin typeface="Candara" panose="020E0502030303020204" pitchFamily="34" charset="0"/>
              </a:rPr>
              <a:t>e </a:t>
            </a:r>
            <a:r>
              <a:rPr lang="pt-BR" sz="1400" b="1" u="sng" dirty="0">
                <a:solidFill>
                  <a:srgbClr val="FFFF00"/>
                </a:solidFill>
                <a:latin typeface="Candara" panose="020E0502030303020204" pitchFamily="34" charset="0"/>
              </a:rPr>
              <a:t>a apresentação de estudo de viabilidade no exíguo prazo de seis meses dezembro de 21</a:t>
            </a:r>
            <a:r>
              <a:rPr lang="pt-BR" sz="1400" dirty="0">
                <a:solidFill>
                  <a:srgbClr val="FFFF00"/>
                </a:solidFill>
                <a:latin typeface="Candara" panose="020E0502030303020204" pitchFamily="34" charset="0"/>
              </a:rPr>
              <a:t>.</a:t>
            </a: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</a:rPr>
              <a:t> Esta avaliação será feita pelas agências reguladoras estaduais, municipais ou regionais. “Quem não conseguir passar por essa faixa de corte poderá perder os contratos atuais”;</a:t>
            </a:r>
          </a:p>
          <a:p>
            <a:pPr marL="742950" lvl="1" indent="-28575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</a:rPr>
              <a:t>Quatro índices referenciais mínimos dos indicadores: </a:t>
            </a:r>
          </a:p>
          <a:p>
            <a:pPr marL="742950" lvl="1" indent="-28575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</a:rPr>
              <a:t>índice de margem líquida sem depreciação e amortização superior a zero</a:t>
            </a:r>
          </a:p>
          <a:p>
            <a:pPr marL="742950" lvl="1" indent="-28575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</a:rPr>
              <a:t>índice de grau de endividamento inferior ou igual a um; </a:t>
            </a:r>
          </a:p>
          <a:p>
            <a:pPr marL="742950" lvl="1" indent="-28575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</a:rPr>
              <a:t>índice de retorno sobre patrimônio líquido superior a zero; </a:t>
            </a:r>
          </a:p>
          <a:p>
            <a:pPr marL="742950" lvl="1" indent="-28575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t-BR" sz="1400" dirty="0">
                <a:solidFill>
                  <a:schemeClr val="bg1"/>
                </a:solidFill>
                <a:latin typeface="Candara" panose="020E0502030303020204" pitchFamily="34" charset="0"/>
              </a:rPr>
              <a:t>índice de suficiência de caixa superior a um. 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t-BR" sz="1400" b="1" u="sng" dirty="0">
                <a:solidFill>
                  <a:srgbClr val="FFFF00"/>
                </a:solidFill>
                <a:latin typeface="Candara" panose="020E0502030303020204" pitchFamily="34" charset="0"/>
              </a:rPr>
              <a:t>Na segunda fase, serão avaliados a adequação dos estudos de viabilidade e o plano de captação de recursos. Para obter a chancela, o prestador deverá comprovar que o plano está compatível com os estudos de viabilidade e que esses estudos resultam em um fluxo de caixa global com valor presente líquido igual ou superior a zero</a:t>
            </a:r>
            <a:r>
              <a:rPr lang="pt-BR" sz="1400" dirty="0">
                <a:solidFill>
                  <a:srgbClr val="FFFF00"/>
                </a:solidFill>
                <a:latin typeface="Candara" panose="020E0502030303020204" pitchFamily="34" charset="0"/>
              </a:rPr>
              <a:t>;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t-BR" sz="1400" b="1" dirty="0">
                <a:solidFill>
                  <a:srgbClr val="FFFF00"/>
                </a:solidFill>
                <a:latin typeface="Candara" panose="020E0502030303020204" pitchFamily="34" charset="0"/>
              </a:rPr>
              <a:t>A verificação será feita a partir das demonstrações contábeis dos últimos cinco anos do grupo econômico a que pertence o prestador</a:t>
            </a:r>
            <a:r>
              <a:rPr lang="pt-BR" sz="1400" dirty="0">
                <a:solidFill>
                  <a:srgbClr val="FFFF00"/>
                </a:solidFill>
                <a:latin typeface="Candara" panose="020E0502030303020204" pitchFamily="34" charset="0"/>
              </a:rPr>
              <a:t>.</a:t>
            </a:r>
          </a:p>
          <a:p>
            <a:pPr marL="462280" algn="just"/>
            <a:endParaRPr lang="pt-BR" sz="1600" dirty="0">
              <a:solidFill>
                <a:schemeClr val="bg1"/>
              </a:solidFill>
              <a:latin typeface="Candara" panose="020E0502030303020204" pitchFamily="34" charset="0"/>
              <a:cs typeface="Calibri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BR" sz="1400" baseline="0" dirty="0">
              <a:solidFill>
                <a:schemeClr val="bg1"/>
              </a:solidFill>
              <a:latin typeface="Candara" panose="020E050203030302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endParaRPr lang="pt-BR" sz="1400" baseline="0" dirty="0">
              <a:solidFill>
                <a:schemeClr val="bg1"/>
              </a:solidFill>
              <a:latin typeface="Candara" panose="020E050203030302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endParaRPr lang="en-US" altLang="pt-BR" b="1" dirty="0">
              <a:solidFill>
                <a:srgbClr val="50BBB5"/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endParaRPr lang="en-US" altLang="pt-BR" b="1" dirty="0">
              <a:solidFill>
                <a:srgbClr val="50BBB5"/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6466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32780" y="139610"/>
            <a:ext cx="8229600" cy="857250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Candara" panose="020E0502030303020204" pitchFamily="34" charset="0"/>
              </a:rPr>
              <a:t>Saneamento em Alagoas – Cenário 2015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80020" y="915566"/>
            <a:ext cx="8563980" cy="3394472"/>
          </a:xfrm>
        </p:spPr>
        <p:txBody>
          <a:bodyPr>
            <a:normAutofit/>
          </a:bodyPr>
          <a:lstStyle/>
          <a:p>
            <a:r>
              <a:rPr lang="pt-PT" sz="14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Investimentos pontuais assim como no Brasil        </a:t>
            </a:r>
          </a:p>
          <a:p>
            <a:pPr>
              <a:buNone/>
            </a:pPr>
            <a:r>
              <a:rPr lang="pt-PT" sz="1400" dirty="0">
                <a:solidFill>
                  <a:schemeClr val="bg1"/>
                </a:solidFill>
                <a:latin typeface="Candara" panose="020E0502030303020204" pitchFamily="34" charset="0"/>
                <a:ea typeface="Calibri Light" panose="020F0302020204030204" pitchFamily="34" charset="0"/>
              </a:rPr>
              <a:t>           </a:t>
            </a:r>
            <a:r>
              <a:rPr lang="pt-PT" sz="14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R$ 407 milhões + R$ 1,374 bilhões (CANAL DO SERTÃO) investidos nos últimos 20 anos </a:t>
            </a:r>
            <a:endParaRPr lang="pt-PT" sz="1400" dirty="0">
              <a:solidFill>
                <a:schemeClr val="bg1"/>
              </a:solidFill>
              <a:latin typeface="Candara" panose="020E0502030303020204" pitchFamily="34" charset="0"/>
              <a:ea typeface="Calibri Light" panose="020F0302020204030204" pitchFamily="34" charset="0"/>
            </a:endParaRPr>
          </a:p>
          <a:p>
            <a:r>
              <a:rPr lang="pt-PT" sz="14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88,4% da população atendida por água </a:t>
            </a:r>
            <a:r>
              <a:rPr lang="pt-PT" sz="1400" dirty="0">
                <a:solidFill>
                  <a:schemeClr val="bg1"/>
                </a:solidFill>
                <a:latin typeface="Candara" panose="020E0502030303020204" pitchFamily="34" charset="0"/>
                <a:ea typeface="Calibri Light" panose="020F0302020204030204" pitchFamily="34" charset="0"/>
              </a:rPr>
              <a:t>(com problema de regularidade e eficiência)</a:t>
            </a:r>
            <a:endParaRPr lang="pt-PT" sz="1400" dirty="0">
              <a:solidFill>
                <a:schemeClr val="bg1"/>
              </a:solidFill>
              <a:effectLst/>
              <a:latin typeface="Candara" panose="020E0502030303020204" pitchFamily="34" charset="0"/>
              <a:ea typeface="Calibri Light" panose="020F0302020204030204" pitchFamily="34" charset="0"/>
            </a:endParaRPr>
          </a:p>
          <a:p>
            <a:r>
              <a:rPr lang="pt-PT" sz="14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29,2% atendida com coleta</a:t>
            </a:r>
            <a:r>
              <a:rPr lang="pt-PT" sz="1400" spc="5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 </a:t>
            </a:r>
            <a:r>
              <a:rPr lang="pt-PT" sz="14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de</a:t>
            </a:r>
            <a:r>
              <a:rPr lang="pt-PT" sz="1400" spc="5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 </a:t>
            </a:r>
            <a:r>
              <a:rPr lang="pt-PT" sz="14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esgoto</a:t>
            </a:r>
          </a:p>
          <a:p>
            <a:r>
              <a:rPr lang="pt-PT" sz="1400" dirty="0">
                <a:solidFill>
                  <a:schemeClr val="bg1"/>
                </a:solidFill>
                <a:latin typeface="Candara" panose="020E0502030303020204" pitchFamily="34" charset="0"/>
                <a:ea typeface="Calibri Light" panose="020F0302020204030204" pitchFamily="34" charset="0"/>
              </a:rPr>
              <a:t>Í</a:t>
            </a:r>
            <a:r>
              <a:rPr lang="pt-PT" sz="14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ndice</a:t>
            </a:r>
            <a:r>
              <a:rPr lang="pt-PT" sz="1400" spc="5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 </a:t>
            </a:r>
            <a:r>
              <a:rPr lang="pt-PT" sz="14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de</a:t>
            </a:r>
            <a:r>
              <a:rPr lang="pt-PT" sz="1400" spc="5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 </a:t>
            </a:r>
            <a:r>
              <a:rPr lang="pt-PT" sz="14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perdas</a:t>
            </a:r>
            <a:r>
              <a:rPr lang="pt-PT" sz="1400" spc="5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 </a:t>
            </a:r>
            <a:r>
              <a:rPr lang="pt-PT" sz="14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no</a:t>
            </a:r>
            <a:r>
              <a:rPr lang="pt-PT" sz="1400" spc="5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 </a:t>
            </a:r>
            <a:r>
              <a:rPr lang="pt-PT" sz="14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faturamento</a:t>
            </a:r>
            <a:r>
              <a:rPr lang="pt-PT" sz="1400" spc="5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 </a:t>
            </a:r>
            <a:r>
              <a:rPr lang="pt-PT" sz="14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é</a:t>
            </a:r>
            <a:r>
              <a:rPr lang="pt-PT" sz="1400" spc="5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 </a:t>
            </a:r>
            <a:r>
              <a:rPr lang="pt-PT" sz="14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de</a:t>
            </a:r>
            <a:r>
              <a:rPr lang="pt-PT" sz="1400" spc="5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 </a:t>
            </a:r>
            <a:r>
              <a:rPr lang="pt-PT" sz="14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67,87%</a:t>
            </a:r>
            <a:r>
              <a:rPr lang="pt-PT" sz="1400" spc="5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 </a:t>
            </a:r>
            <a:r>
              <a:rPr lang="pt-PT" sz="14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(SNIS,</a:t>
            </a:r>
            <a:r>
              <a:rPr lang="pt-PT" sz="1400" spc="5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 </a:t>
            </a:r>
            <a:r>
              <a:rPr lang="pt-PT" sz="14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2015)</a:t>
            </a:r>
          </a:p>
          <a:p>
            <a:r>
              <a:rPr lang="pt-PT" sz="14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Tarifa</a:t>
            </a:r>
            <a:r>
              <a:rPr lang="pt-PT" sz="1400" spc="5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 </a:t>
            </a:r>
            <a:r>
              <a:rPr lang="pt-PT" sz="14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apresenta-se como a maior do Nordeste (a partir de 2015 a gestão passou praticar a</a:t>
            </a:r>
            <a:r>
              <a:rPr lang="pt-PT" sz="1400" spc="5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 </a:t>
            </a:r>
            <a:r>
              <a:rPr lang="pt-PT" sz="14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realidade tarifária)</a:t>
            </a:r>
          </a:p>
          <a:p>
            <a:r>
              <a:rPr lang="pt-PT" sz="1400" dirty="0">
                <a:solidFill>
                  <a:schemeClr val="bg1"/>
                </a:solidFill>
                <a:latin typeface="Candara" panose="020E0502030303020204" pitchFamily="34" charset="0"/>
                <a:ea typeface="Calibri Light" panose="020F0302020204030204" pitchFamily="34" charset="0"/>
              </a:rPr>
              <a:t>D</a:t>
            </a:r>
            <a:r>
              <a:rPr lang="pt-PT" sz="14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espesa total com os serviços por m</a:t>
            </a:r>
            <a:r>
              <a:rPr lang="pt-PT" sz="1400" baseline="300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3</a:t>
            </a:r>
            <a:r>
              <a:rPr lang="pt-PT" sz="14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 Light" panose="020F0302020204030204" pitchFamily="34" charset="0"/>
              </a:rPr>
              <a:t> faturado também é a maior do Nordeste</a:t>
            </a:r>
          </a:p>
          <a:p>
            <a:r>
              <a:rPr lang="pt-PT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Situação Fiscal de Alagoas 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pt-PT" sz="1400" dirty="0">
                <a:solidFill>
                  <a:schemeClr val="bg1"/>
                </a:solidFill>
                <a:latin typeface="Candara" panose="020E0502030303020204" pitchFamily="34" charset="0"/>
              </a:rPr>
              <a:t>Classificação CAPAG D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pt-PT" sz="1400" dirty="0">
                <a:solidFill>
                  <a:schemeClr val="bg1"/>
                </a:solidFill>
                <a:latin typeface="Candara" panose="020E0502030303020204" pitchFamily="34" charset="0"/>
              </a:rPr>
              <a:t>5º Estado mais endividade 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pt-PT" sz="1400" dirty="0">
                <a:solidFill>
                  <a:schemeClr val="bg1"/>
                </a:solidFill>
                <a:latin typeface="Candara" panose="020E0502030303020204" pitchFamily="34" charset="0"/>
              </a:rPr>
              <a:t>Déficit Estrutural R$ 800 mm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pt-PT" sz="1400" dirty="0">
                <a:solidFill>
                  <a:schemeClr val="bg1"/>
                </a:solidFill>
                <a:latin typeface="Candara" panose="020E0502030303020204" pitchFamily="34" charset="0"/>
              </a:rPr>
              <a:t>Patrimônio Líquido CASAL deficitário em R$ 900 mm</a:t>
            </a:r>
          </a:p>
          <a:p>
            <a:endParaRPr lang="pt-PT" sz="1400" dirty="0">
              <a:solidFill>
                <a:schemeClr val="bg1"/>
              </a:solidFill>
              <a:effectLst/>
              <a:latin typeface="Candara" panose="020E0502030303020204" pitchFamily="34" charset="0"/>
              <a:ea typeface="Calibri Light" panose="020F030202020403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76A0857C-49D7-4CFF-8C93-6DA8D4A6F688}"/>
              </a:ext>
            </a:extLst>
          </p:cNvPr>
          <p:cNvSpPr txBox="1"/>
          <p:nvPr/>
        </p:nvSpPr>
        <p:spPr>
          <a:xfrm>
            <a:off x="899591" y="4310038"/>
            <a:ext cx="72959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>
                <a:solidFill>
                  <a:srgbClr val="FFC000"/>
                </a:solidFill>
                <a:latin typeface="Candara" panose="020E0502030303020204" pitchFamily="34" charset="0"/>
              </a:rPr>
              <a:t>Longo caminho a ser percorrido para se chegar a universalização até 2033 como definido pelo novo marco regulatório do saneamento básico </a:t>
            </a:r>
            <a:r>
              <a:rPr lang="pt-PT" sz="1600" b="1" dirty="0">
                <a:solidFill>
                  <a:srgbClr val="FFC000"/>
                </a:solidFill>
                <a:latin typeface="Candara" panose="020E0502030303020204" pitchFamily="34" charset="0"/>
              </a:rPr>
              <a:t>(PL 4.162/2019)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endParaRPr lang="pt-BR" sz="1600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5" name="Seta para a direita 4"/>
          <p:cNvSpPr/>
          <p:nvPr/>
        </p:nvSpPr>
        <p:spPr>
          <a:xfrm>
            <a:off x="683568" y="1275606"/>
            <a:ext cx="216024" cy="72008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447B5E-E969-4CF3-94C7-A4633896B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42832"/>
            <a:ext cx="8229600" cy="857250"/>
          </a:xfrm>
        </p:spPr>
        <p:txBody>
          <a:bodyPr>
            <a:norm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Candara" panose="020E0502030303020204" pitchFamily="34" charset="0"/>
              </a:rPr>
              <a:t>Governança dos Estudos - Contextualização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F45244AD-742F-4372-ACB3-4A3D893C786A}"/>
              </a:ext>
            </a:extLst>
          </p:cNvPr>
          <p:cNvSpPr/>
          <p:nvPr/>
        </p:nvSpPr>
        <p:spPr>
          <a:xfrm>
            <a:off x="1043608" y="2355726"/>
            <a:ext cx="1872208" cy="1105134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>
                <a:latin typeface="Candara" panose="020E0502030303020204" pitchFamily="34" charset="0"/>
                <a:cs typeface="Calibri Light" panose="020F0302020204030204" pitchFamily="34" charset="0"/>
              </a:rPr>
              <a:t>02/05/2017</a:t>
            </a:r>
          </a:p>
          <a:p>
            <a:pPr algn="ctr"/>
            <a:r>
              <a:rPr lang="pt-BR" sz="1000" dirty="0">
                <a:latin typeface="Candara" panose="020E0502030303020204" pitchFamily="34" charset="0"/>
                <a:cs typeface="Calibri Light" panose="020F0302020204030204" pitchFamily="34" charset="0"/>
              </a:rPr>
              <a:t>Celebrado contrato entre Estado de Alagoas e BNDES, regendo a remuneração do banco e ressarcimento dos seus gastos com terceiros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08C40DD2-AA2D-4C1B-90CF-7AA329432D03}"/>
              </a:ext>
            </a:extLst>
          </p:cNvPr>
          <p:cNvSpPr/>
          <p:nvPr/>
        </p:nvSpPr>
        <p:spPr>
          <a:xfrm>
            <a:off x="1043608" y="3579862"/>
            <a:ext cx="1872208" cy="11176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>
                <a:latin typeface="Candara" panose="020E0502030303020204" pitchFamily="34" charset="0"/>
                <a:cs typeface="Calibri Light" panose="020F0302020204030204" pitchFamily="34" charset="0"/>
              </a:rPr>
              <a:t>30/05/2017</a:t>
            </a:r>
          </a:p>
          <a:p>
            <a:pPr algn="ctr"/>
            <a:r>
              <a:rPr lang="pt-BR" sz="1000" dirty="0">
                <a:latin typeface="Candara" panose="020E0502030303020204" pitchFamily="34" charset="0"/>
                <a:cs typeface="Calibri Light" panose="020F0302020204030204" pitchFamily="34" charset="0"/>
              </a:rPr>
              <a:t>BNDES contratou Consórcio EY/FELSEBERG/MUZZI/EMA para estruturação do projeto de ampliação de participação privada no saneamento do Estado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B6275D86-52C1-4777-BA7B-39397D9015D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50000" t="37394" r="12988" b="14983"/>
          <a:stretch/>
        </p:blipFill>
        <p:spPr>
          <a:xfrm>
            <a:off x="3131841" y="1059583"/>
            <a:ext cx="5256584" cy="3675552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F45244AD-742F-4372-ACB3-4A3D893C786A}"/>
              </a:ext>
            </a:extLst>
          </p:cNvPr>
          <p:cNvSpPr/>
          <p:nvPr/>
        </p:nvSpPr>
        <p:spPr>
          <a:xfrm>
            <a:off x="1043608" y="1059582"/>
            <a:ext cx="1872208" cy="43204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>
                <a:latin typeface="Candara" panose="020E0502030303020204" pitchFamily="34" charset="0"/>
                <a:cs typeface="Calibri Light" panose="020F0302020204030204" pitchFamily="34" charset="0"/>
              </a:rPr>
              <a:t>08/2016</a:t>
            </a:r>
          </a:p>
          <a:p>
            <a:pPr algn="ctr"/>
            <a:r>
              <a:rPr lang="pt-BR" sz="1000" dirty="0">
                <a:latin typeface="Candara" panose="020E0502030303020204" pitchFamily="34" charset="0"/>
                <a:cs typeface="Calibri Light" panose="020F0302020204030204" pitchFamily="34" charset="0"/>
              </a:rPr>
              <a:t>Reunião com BNDES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F45244AD-742F-4372-ACB3-4A3D893C786A}"/>
              </a:ext>
            </a:extLst>
          </p:cNvPr>
          <p:cNvSpPr/>
          <p:nvPr/>
        </p:nvSpPr>
        <p:spPr>
          <a:xfrm>
            <a:off x="1043608" y="1635646"/>
            <a:ext cx="1872208" cy="576064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>
                <a:latin typeface="Candara" panose="020E0502030303020204" pitchFamily="34" charset="0"/>
                <a:cs typeface="Calibri Light" panose="020F0302020204030204" pitchFamily="34" charset="0"/>
              </a:rPr>
              <a:t>11/2016</a:t>
            </a:r>
          </a:p>
          <a:p>
            <a:pPr algn="ctr"/>
            <a:r>
              <a:rPr lang="pt-BR" sz="1000" dirty="0">
                <a:latin typeface="Candara" panose="020E0502030303020204" pitchFamily="34" charset="0"/>
                <a:cs typeface="Calibri Light" panose="020F0302020204030204" pitchFamily="34" charset="0"/>
              </a:rPr>
              <a:t>Adesão ao Programa de Saneamento BNDES</a:t>
            </a:r>
          </a:p>
        </p:txBody>
      </p:sp>
    </p:spTree>
    <p:extLst>
      <p:ext uri="{BB962C8B-B14F-4D97-AF65-F5344CB8AC3E}">
        <p14:creationId xmlns:p14="http://schemas.microsoft.com/office/powerpoint/2010/main" val="3361861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-92546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Candara" panose="020E0502030303020204" pitchFamily="34" charset="0"/>
              </a:rPr>
              <a:t>Antecedentes ao Novo Marco Regulatório Saneamento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494674" y="1860862"/>
            <a:ext cx="8154652" cy="1502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225" algn="just">
              <a:lnSpc>
                <a:spcPts val="2240"/>
              </a:lnSpc>
              <a:spcBef>
                <a:spcPts val="105"/>
              </a:spcBef>
            </a:pPr>
            <a:r>
              <a:rPr lang="pt-BR" sz="2000" b="0" i="0" dirty="0">
                <a:solidFill>
                  <a:schemeClr val="bg1"/>
                </a:solidFill>
                <a:effectLst/>
                <a:latin typeface="Candara" panose="020E0502030303020204" pitchFamily="34" charset="0"/>
              </a:rPr>
              <a:t>Adotada em setembro de 2015 por 193 Estados Membros da ONU (UN General Assembly </a:t>
            </a:r>
            <a:r>
              <a:rPr lang="pt-BR" sz="2000" b="0" i="0" dirty="0" err="1">
                <a:solidFill>
                  <a:schemeClr val="bg1"/>
                </a:solidFill>
                <a:effectLst/>
                <a:latin typeface="Candara" panose="020E0502030303020204" pitchFamily="34" charset="0"/>
              </a:rPr>
              <a:t>Resolution</a:t>
            </a:r>
            <a:r>
              <a:rPr lang="pt-BR" sz="2000" b="0" i="0" dirty="0">
                <a:solidFill>
                  <a:schemeClr val="bg1"/>
                </a:solidFill>
                <a:effectLst/>
                <a:latin typeface="Candara" panose="020E0502030303020204" pitchFamily="34" charset="0"/>
              </a:rPr>
              <a:t> 70/1), a Agenda 2030 para o Desenvolvimento Sustentável resultou de um processo global participativo de mais de dois anos, coordenado pela ONU, dando continuidade à Agenda de Desenvolvimento do Milênio (2000-2015).</a:t>
            </a:r>
            <a:endParaRPr lang="pt-BR" sz="2000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F5FD4A99-023B-4657-9ECA-83DD93E86B3A}"/>
              </a:ext>
            </a:extLst>
          </p:cNvPr>
          <p:cNvSpPr txBox="1"/>
          <p:nvPr/>
        </p:nvSpPr>
        <p:spPr>
          <a:xfrm>
            <a:off x="0" y="887224"/>
            <a:ext cx="896448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 i="0" dirty="0">
                <a:solidFill>
                  <a:srgbClr val="FFFF00"/>
                </a:solidFill>
                <a:effectLst/>
                <a:latin typeface="Candara" panose="020E0502030303020204" pitchFamily="34" charset="0"/>
              </a:rPr>
              <a:t>Transformando Nosso Mundo</a:t>
            </a:r>
          </a:p>
          <a:p>
            <a:pPr algn="ctr"/>
            <a:r>
              <a:rPr lang="pt-BR" sz="2400" b="1" i="0" dirty="0">
                <a:solidFill>
                  <a:srgbClr val="FFFF00"/>
                </a:solidFill>
                <a:effectLst/>
                <a:latin typeface="Candara" panose="020E0502030303020204" pitchFamily="34" charset="0"/>
              </a:rPr>
              <a:t>A Agenda 2030 para o Desenvolvimento Sustentável</a:t>
            </a:r>
          </a:p>
          <a:p>
            <a:pPr algn="ctr"/>
            <a:br>
              <a:rPr lang="pt-BR" dirty="0">
                <a:latin typeface="Candara" panose="020E0502030303020204" pitchFamily="34" charset="0"/>
              </a:rPr>
            </a:br>
            <a:endParaRPr lang="pt-BR" dirty="0">
              <a:latin typeface="Candara" panose="020E0502030303020204" pitchFamily="34" charset="0"/>
            </a:endParaRPr>
          </a:p>
        </p:txBody>
      </p:sp>
      <p:pic>
        <p:nvPicPr>
          <p:cNvPr id="5" name="Picture 2" descr="ODS da ONU: 17 Objetivos de Desenvolvimento Sustentável">
            <a:extLst>
              <a:ext uri="{FF2B5EF4-FFF2-40B4-BE49-F238E27FC236}">
                <a16:creationId xmlns:a16="http://schemas.microsoft.com/office/drawing/2014/main" id="{ACFBB4F1-1FE7-43C9-BB7E-9A1ED2A3ED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25" t="70521" r="4656" b="11999"/>
          <a:stretch/>
        </p:blipFill>
        <p:spPr bwMode="auto">
          <a:xfrm>
            <a:off x="3491880" y="3435846"/>
            <a:ext cx="1925960" cy="1192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FA10CC-3417-43C7-A1DF-D5A4DE9D5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4" y="58316"/>
            <a:ext cx="8229600" cy="857250"/>
          </a:xfrm>
        </p:spPr>
        <p:txBody>
          <a:bodyPr>
            <a:norm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Candara" panose="020E0502030303020204" pitchFamily="34" charset="0"/>
              </a:rPr>
              <a:t>Modelo de Negócio do Projeto</a:t>
            </a:r>
            <a:endParaRPr lang="pt-BR" sz="2800" b="1" dirty="0">
              <a:latin typeface="Candara" panose="020E0502030303020204" pitchFamily="34" charset="0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8D90EBF6-4650-44A1-BD7A-708C59BFE55D}"/>
              </a:ext>
            </a:extLst>
          </p:cNvPr>
          <p:cNvSpPr/>
          <p:nvPr/>
        </p:nvSpPr>
        <p:spPr>
          <a:xfrm>
            <a:off x="1226214" y="2541169"/>
            <a:ext cx="6763580" cy="2230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AB59C5AF-8D4A-46F4-9529-C95106900C40}"/>
              </a:ext>
            </a:extLst>
          </p:cNvPr>
          <p:cNvSpPr txBox="1"/>
          <p:nvPr/>
        </p:nvSpPr>
        <p:spPr>
          <a:xfrm>
            <a:off x="1079611" y="4775292"/>
            <a:ext cx="73088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>
                <a:solidFill>
                  <a:schemeClr val="bg1"/>
                </a:solidFill>
                <a:latin typeface="Candara" panose="020E0502030303020204" pitchFamily="34" charset="0"/>
              </a:rPr>
              <a:t>*Apenas nos municípios que a Casal já opera. Nos atuais </a:t>
            </a:r>
            <a:r>
              <a:rPr lang="pt-BR" sz="1000" dirty="0" err="1">
                <a:solidFill>
                  <a:schemeClr val="bg1"/>
                </a:solidFill>
                <a:latin typeface="Candara" panose="020E0502030303020204" pitchFamily="34" charset="0"/>
              </a:rPr>
              <a:t>SAAEs</a:t>
            </a:r>
            <a:r>
              <a:rPr lang="pt-BR" sz="1000" dirty="0">
                <a:solidFill>
                  <a:schemeClr val="bg1"/>
                </a:solidFill>
                <a:latin typeface="Candara" panose="020E0502030303020204" pitchFamily="34" charset="0"/>
              </a:rPr>
              <a:t>, a Concessionária prestará todos os serviços de saneamento.</a:t>
            </a:r>
            <a:r>
              <a:rPr lang="pt-BR" sz="1100" dirty="0">
                <a:latin typeface="Candara" panose="020E0502030303020204" pitchFamily="34" charset="0"/>
              </a:rPr>
              <a:t>.</a:t>
            </a:r>
          </a:p>
        </p:txBody>
      </p:sp>
      <p:pic>
        <p:nvPicPr>
          <p:cNvPr id="16" name="Imagem 15" descr="Diagrama&#10;&#10;Descrição gerada automaticamente">
            <a:extLst>
              <a:ext uri="{FF2B5EF4-FFF2-40B4-BE49-F238E27FC236}">
                <a16:creationId xmlns:a16="http://schemas.microsoft.com/office/drawing/2014/main" id="{3523C07F-0B30-4BB2-A876-8DF10A4659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35" t="15727" r="3737" b="5546"/>
          <a:stretch/>
        </p:blipFill>
        <p:spPr>
          <a:xfrm>
            <a:off x="1226214" y="771550"/>
            <a:ext cx="6763580" cy="3539239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7348AD05-9F99-4E46-B2D3-F6AF4C02A15B}"/>
              </a:ext>
            </a:extLst>
          </p:cNvPr>
          <p:cNvSpPr/>
          <p:nvPr/>
        </p:nvSpPr>
        <p:spPr>
          <a:xfrm>
            <a:off x="4788025" y="4398372"/>
            <a:ext cx="1080120" cy="26161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900" b="1" dirty="0">
                <a:solidFill>
                  <a:schemeClr val="tx1"/>
                </a:solidFill>
              </a:rPr>
              <a:t>Bloco E</a:t>
            </a:r>
            <a:endParaRPr lang="pt-BR" sz="1600" b="1" dirty="0">
              <a:solidFill>
                <a:schemeClr val="tx1"/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E0A891F0-2391-494B-9094-2C8C4B6EC6A6}"/>
              </a:ext>
            </a:extLst>
          </p:cNvPr>
          <p:cNvSpPr txBox="1"/>
          <p:nvPr/>
        </p:nvSpPr>
        <p:spPr>
          <a:xfrm>
            <a:off x="6060310" y="4429149"/>
            <a:ext cx="20162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700" dirty="0"/>
              <a:t>&gt; Precatórios + </a:t>
            </a:r>
            <a:r>
              <a:rPr lang="pt-BR" sz="700" dirty="0" err="1"/>
              <a:t>SAAEs</a:t>
            </a:r>
            <a:endParaRPr lang="pt-BR" sz="700" dirty="0"/>
          </a:p>
        </p:txBody>
      </p:sp>
    </p:spTree>
    <p:extLst>
      <p:ext uri="{BB962C8B-B14F-4D97-AF65-F5344CB8AC3E}">
        <p14:creationId xmlns:p14="http://schemas.microsoft.com/office/powerpoint/2010/main" val="24878246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A457B129-8F81-4252-BBA7-27E3C3956190}"/>
              </a:ext>
            </a:extLst>
          </p:cNvPr>
          <p:cNvSpPr txBox="1"/>
          <p:nvPr/>
        </p:nvSpPr>
        <p:spPr>
          <a:xfrm>
            <a:off x="683568" y="1275606"/>
            <a:ext cx="7488832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romanUcPeriod"/>
            </a:pPr>
            <a:r>
              <a:rPr lang="pt-BR" sz="2000" b="1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Subsídio Econômico Cruzado – Blocos A, B, C e D</a:t>
            </a:r>
          </a:p>
          <a:p>
            <a:pPr marL="800100" lvl="1" indent="-342900">
              <a:spcBef>
                <a:spcPts val="600"/>
              </a:spcBef>
              <a:buAutoNum type="arabicParenR"/>
            </a:pPr>
            <a:r>
              <a:rPr lang="pt-BR" sz="20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Indenizações decorrentes dos Con</a:t>
            </a:r>
            <a:r>
              <a:rPr lang="pt-BR" sz="2000" dirty="0">
                <a:solidFill>
                  <a:schemeClr val="bg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tratos – </a:t>
            </a:r>
            <a:r>
              <a:rPr lang="pt-BR" sz="2000" dirty="0" err="1">
                <a:solidFill>
                  <a:schemeClr val="bg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SAEEs</a:t>
            </a:r>
            <a:r>
              <a:rPr lang="pt-BR" sz="2000" dirty="0">
                <a:solidFill>
                  <a:schemeClr val="bg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 CASAL</a:t>
            </a:r>
          </a:p>
          <a:p>
            <a:pPr marL="800100" lvl="1" indent="-342900">
              <a:spcBef>
                <a:spcPts val="600"/>
              </a:spcBef>
              <a:buAutoNum type="arabicParenR"/>
            </a:pPr>
            <a:r>
              <a:rPr lang="pt-BR" sz="20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Investimentos Estaduais em Saneamento</a:t>
            </a:r>
            <a:endParaRPr lang="pt-BR" sz="2000" dirty="0">
              <a:solidFill>
                <a:schemeClr val="bg1"/>
              </a:solidFill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600"/>
              </a:spcBef>
              <a:buAutoNum type="arabicParenR"/>
            </a:pPr>
            <a:r>
              <a:rPr lang="pt-BR" sz="2000" dirty="0">
                <a:solidFill>
                  <a:schemeClr val="bg1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Tarifa – Unificação e Rampa</a:t>
            </a:r>
          </a:p>
          <a:p>
            <a:pPr marL="800100" lvl="1" indent="-342900">
              <a:spcBef>
                <a:spcPts val="600"/>
              </a:spcBef>
              <a:buAutoNum type="arabicParenR"/>
            </a:pPr>
            <a:r>
              <a:rPr lang="pt-BR" sz="2000" dirty="0">
                <a:solidFill>
                  <a:schemeClr val="bg1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Tarifa Social</a:t>
            </a:r>
          </a:p>
          <a:p>
            <a:pPr marL="800100" lvl="1" indent="-342900">
              <a:spcBef>
                <a:spcPts val="600"/>
              </a:spcBef>
              <a:buAutoNum type="arabicParenR"/>
            </a:pPr>
            <a:endParaRPr lang="pt-BR" sz="2000" dirty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  <a:p>
            <a:pPr marL="514350" indent="-514350">
              <a:spcBef>
                <a:spcPts val="600"/>
              </a:spcBef>
              <a:buFont typeface="+mj-lt"/>
              <a:buAutoNum type="romanUcPeriod"/>
            </a:pPr>
            <a:r>
              <a:rPr lang="pt-BR" sz="2000" b="1" dirty="0">
                <a:solidFill>
                  <a:schemeClr val="bg1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Diferença Modelagem Bloco A, B e C</a:t>
            </a:r>
          </a:p>
          <a:p>
            <a:pPr lvl="1">
              <a:spcBef>
                <a:spcPts val="600"/>
              </a:spcBef>
            </a:pPr>
            <a:r>
              <a:rPr lang="pt-BR" sz="2000" dirty="0">
                <a:solidFill>
                  <a:schemeClr val="bg1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1) Obrigatoriedade X Adesão</a:t>
            </a:r>
            <a:endParaRPr lang="pt-BR" sz="2000" dirty="0">
              <a:latin typeface="Candara" panose="020E0502030303020204" pitchFamily="34" charset="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pt-BR" sz="2000" dirty="0">
              <a:latin typeface="Candara" panose="020E0502030303020204" pitchFamily="34" charset="0"/>
            </a:endParaRP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305AA7C1-9721-4FB0-A686-21360F938EA7}"/>
              </a:ext>
            </a:extLst>
          </p:cNvPr>
          <p:cNvSpPr txBox="1">
            <a:spLocks/>
          </p:cNvSpPr>
          <p:nvPr/>
        </p:nvSpPr>
        <p:spPr>
          <a:xfrm>
            <a:off x="493204" y="58316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800" b="1">
                <a:solidFill>
                  <a:schemeClr val="bg1"/>
                </a:solidFill>
                <a:latin typeface="Candara" panose="020E0502030303020204" pitchFamily="34" charset="0"/>
              </a:rPr>
              <a:t>Modelo de Negócio do Projeto</a:t>
            </a:r>
            <a:endParaRPr lang="pt-BR" sz="2800" b="1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523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FA10CC-3417-43C7-A1DF-D5A4DE9D5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4" y="58316"/>
            <a:ext cx="8229600" cy="857250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Candara" panose="020E0502030303020204" pitchFamily="34" charset="0"/>
              </a:rPr>
              <a:t>Municípios por Bloco</a:t>
            </a:r>
            <a:endParaRPr lang="pt-BR" sz="3200" b="1" dirty="0">
              <a:latin typeface="Candara" panose="020E0502030303020204" pitchFamily="34" charset="0"/>
            </a:endParaRP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58FA59DD-120E-4651-8D4F-9D69DBB732A9}"/>
              </a:ext>
            </a:extLst>
          </p:cNvPr>
          <p:cNvSpPr/>
          <p:nvPr/>
        </p:nvSpPr>
        <p:spPr>
          <a:xfrm>
            <a:off x="971600" y="1171389"/>
            <a:ext cx="1656184" cy="3922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latin typeface="Candara" panose="020E0502030303020204" pitchFamily="34" charset="0"/>
              </a:rPr>
              <a:t>Bloco A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721C3B35-2DB0-4E87-A3B0-B63924258354}"/>
              </a:ext>
            </a:extLst>
          </p:cNvPr>
          <p:cNvSpPr/>
          <p:nvPr/>
        </p:nvSpPr>
        <p:spPr>
          <a:xfrm>
            <a:off x="3779912" y="1177420"/>
            <a:ext cx="1656184" cy="38621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latin typeface="Candara" panose="020E0502030303020204" pitchFamily="34" charset="0"/>
              </a:rPr>
              <a:t>Bloco B</a:t>
            </a: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76561DDE-C881-4370-8CAA-F4F7F8438DC5}"/>
              </a:ext>
            </a:extLst>
          </p:cNvPr>
          <p:cNvSpPr/>
          <p:nvPr/>
        </p:nvSpPr>
        <p:spPr>
          <a:xfrm>
            <a:off x="6578182" y="1171389"/>
            <a:ext cx="1656184" cy="38994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latin typeface="Candara" panose="020E0502030303020204" pitchFamily="34" charset="0"/>
              </a:rPr>
              <a:t>Bloco C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1436342B-0861-4C24-BBC9-09BBE41BCE9C}"/>
              </a:ext>
            </a:extLst>
          </p:cNvPr>
          <p:cNvSpPr txBox="1"/>
          <p:nvPr/>
        </p:nvSpPr>
        <p:spPr>
          <a:xfrm>
            <a:off x="2987824" y="1634760"/>
            <a:ext cx="1584176" cy="3308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Água Branca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Belo Monte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Cacimbinhas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Canapi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Carneiros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Delmiro Gouveia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Dois Riachos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Feira Grande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Igaci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Igreja Nova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Inhapi</a:t>
            </a:r>
          </a:p>
          <a:p>
            <a:pPr algn="r"/>
            <a:r>
              <a:rPr lang="pt-BR" sz="1100" b="0" i="0" u="none" strike="noStrike" baseline="0" dirty="0" err="1">
                <a:solidFill>
                  <a:schemeClr val="bg1"/>
                </a:solidFill>
                <a:latin typeface="Candara" panose="020E0502030303020204" pitchFamily="34" charset="0"/>
              </a:rPr>
              <a:t>Jaramataia</a:t>
            </a:r>
            <a:endParaRPr lang="pt-BR" sz="1100" b="0" i="0" u="none" strike="noStrike" baseline="0" dirty="0">
              <a:solidFill>
                <a:schemeClr val="bg1"/>
              </a:solidFill>
              <a:latin typeface="Candara" panose="020E0502030303020204" pitchFamily="34" charset="0"/>
            </a:endParaRP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Junqueiro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Maravilha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Mata Grande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Monteirópolis</a:t>
            </a:r>
            <a:b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</a:br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Olho D’agua do Casado</a:t>
            </a:r>
          </a:p>
          <a:p>
            <a:pPr algn="r"/>
            <a:endParaRPr lang="pt-BR" sz="1100" b="0" i="0" u="none" strike="noStrike" baseline="0" dirty="0">
              <a:solidFill>
                <a:schemeClr val="bg1"/>
              </a:solidFill>
              <a:latin typeface="Candara" panose="020E0502030303020204" pitchFamily="34" charset="0"/>
            </a:endParaRPr>
          </a:p>
          <a:p>
            <a:pPr algn="r"/>
            <a:endParaRPr lang="pt-BR" sz="1100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496229F3-7982-400A-BCE3-470F1B81DC48}"/>
              </a:ext>
            </a:extLst>
          </p:cNvPr>
          <p:cNvSpPr txBox="1"/>
          <p:nvPr/>
        </p:nvSpPr>
        <p:spPr>
          <a:xfrm>
            <a:off x="4499992" y="1651071"/>
            <a:ext cx="165618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Olivença</a:t>
            </a:r>
          </a:p>
          <a:p>
            <a:pPr algn="l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Ouro Branco</a:t>
            </a:r>
          </a:p>
          <a:p>
            <a:pPr algn="l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Palestina</a:t>
            </a:r>
          </a:p>
          <a:p>
            <a:pPr algn="l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Palmeira dos Índios</a:t>
            </a:r>
          </a:p>
          <a:p>
            <a:pPr algn="l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Pão de </a:t>
            </a:r>
            <a:r>
              <a:rPr lang="pt-BR" sz="1100" b="0" i="0" u="none" strike="noStrike" baseline="0" dirty="0" err="1">
                <a:solidFill>
                  <a:schemeClr val="bg1"/>
                </a:solidFill>
                <a:latin typeface="Candara" panose="020E0502030303020204" pitchFamily="34" charset="0"/>
              </a:rPr>
              <a:t>Açucar</a:t>
            </a:r>
            <a:endParaRPr lang="pt-BR" sz="1100" b="0" i="0" u="none" strike="noStrike" baseline="0" dirty="0">
              <a:solidFill>
                <a:schemeClr val="bg1"/>
              </a:solidFill>
              <a:latin typeface="Candara" panose="020E0502030303020204" pitchFamily="34" charset="0"/>
            </a:endParaRPr>
          </a:p>
          <a:p>
            <a:pPr algn="l"/>
            <a:r>
              <a:rPr lang="pt-BR" sz="1100" b="0" i="0" u="none" strike="noStrike" baseline="0" dirty="0" err="1">
                <a:solidFill>
                  <a:schemeClr val="bg1"/>
                </a:solidFill>
                <a:latin typeface="Candara" panose="020E0502030303020204" pitchFamily="34" charset="0"/>
              </a:rPr>
              <a:t>Pariconha</a:t>
            </a:r>
            <a:endParaRPr lang="pt-BR" sz="1100" b="0" i="0" u="none" strike="noStrike" baseline="0" dirty="0">
              <a:solidFill>
                <a:schemeClr val="bg1"/>
              </a:solidFill>
              <a:latin typeface="Candara" panose="020E0502030303020204" pitchFamily="34" charset="0"/>
            </a:endParaRPr>
          </a:p>
          <a:p>
            <a:pPr algn="l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Penedo</a:t>
            </a:r>
          </a:p>
          <a:p>
            <a:pPr algn="l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Piaçabuçu</a:t>
            </a:r>
          </a:p>
          <a:p>
            <a:pPr algn="l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Piranhas</a:t>
            </a:r>
          </a:p>
          <a:p>
            <a:pPr algn="l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Poço das Trincheiras</a:t>
            </a:r>
          </a:p>
          <a:p>
            <a:pPr algn="l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Porto Real do Colégio</a:t>
            </a:r>
          </a:p>
          <a:p>
            <a:pPr algn="l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Quebrangulo</a:t>
            </a:r>
          </a:p>
          <a:p>
            <a:pPr algn="l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Santana do Ipanema</a:t>
            </a:r>
          </a:p>
          <a:p>
            <a:pPr algn="l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São Brás</a:t>
            </a:r>
          </a:p>
          <a:p>
            <a:pPr algn="l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São José da Tapera</a:t>
            </a:r>
          </a:p>
          <a:p>
            <a:pPr algn="l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São Miguel dos Campos</a:t>
            </a:r>
          </a:p>
          <a:p>
            <a:pPr algn="l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Senador Rui Palmeira</a:t>
            </a:r>
          </a:p>
          <a:p>
            <a:pPr algn="l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Traipu</a:t>
            </a:r>
            <a:endParaRPr lang="pt-BR" sz="1100" dirty="0"/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06513E8A-CB2D-4E4F-BFF4-4D97BFA77868}"/>
              </a:ext>
            </a:extLst>
          </p:cNvPr>
          <p:cNvSpPr txBox="1"/>
          <p:nvPr/>
        </p:nvSpPr>
        <p:spPr>
          <a:xfrm>
            <a:off x="5726655" y="1648771"/>
            <a:ext cx="1656184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Anadia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Branquinha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Campestre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Capela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Chã Preta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Colônia Leopoldina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Feliz Deserto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Ibateguara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Jacuípe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Japaratinga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Joaquim Gomes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Jundiá</a:t>
            </a:r>
          </a:p>
          <a:p>
            <a:pPr algn="r"/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Mar Vermelho</a:t>
            </a:r>
          </a:p>
          <a:p>
            <a:pPr algn="r"/>
            <a:endParaRPr lang="pt-BR" sz="1100" b="0" i="0" u="none" strike="noStrike" baseline="0" dirty="0">
              <a:solidFill>
                <a:schemeClr val="bg1"/>
              </a:solidFill>
              <a:latin typeface="Candara" panose="020E0502030303020204" pitchFamily="34" charset="0"/>
            </a:endParaRPr>
          </a:p>
          <a:p>
            <a:pPr algn="r"/>
            <a:endParaRPr lang="pt-BR" sz="1100" b="0" i="0" u="none" strike="noStrike" baseline="0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42DFE7AF-8E27-4BD5-B19B-45059C737058}"/>
              </a:ext>
            </a:extLst>
          </p:cNvPr>
          <p:cNvSpPr txBox="1"/>
          <p:nvPr/>
        </p:nvSpPr>
        <p:spPr>
          <a:xfrm>
            <a:off x="7310831" y="1648771"/>
            <a:ext cx="4572000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Maragogi</a:t>
            </a:r>
          </a:p>
          <a:p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Maribondo</a:t>
            </a:r>
          </a:p>
          <a:p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Matriz de Camaragibe</a:t>
            </a:r>
          </a:p>
          <a:p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Novo Lino</a:t>
            </a:r>
          </a:p>
          <a:p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Passo de Camaragibe</a:t>
            </a:r>
          </a:p>
          <a:p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Paulo Jacinto</a:t>
            </a:r>
          </a:p>
          <a:p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Pindoba</a:t>
            </a:r>
          </a:p>
          <a:p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Porto Calvo</a:t>
            </a:r>
          </a:p>
          <a:p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Porto de Pedras</a:t>
            </a:r>
          </a:p>
          <a:p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São </a:t>
            </a:r>
            <a:r>
              <a:rPr lang="pt-BR" sz="1100" b="0" i="0" u="none" strike="noStrike" baseline="0" dirty="0" err="1">
                <a:solidFill>
                  <a:schemeClr val="bg1"/>
                </a:solidFill>
                <a:latin typeface="Candara" panose="020E0502030303020204" pitchFamily="34" charset="0"/>
              </a:rPr>
              <a:t>Luis</a:t>
            </a:r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 do Quitunde</a:t>
            </a:r>
          </a:p>
          <a:p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São Miguel dos Milagres</a:t>
            </a:r>
          </a:p>
          <a:p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Tanque D’Arca</a:t>
            </a:r>
          </a:p>
          <a:p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Taquarana</a:t>
            </a:r>
          </a:p>
          <a:p>
            <a:r>
              <a:rPr lang="pt-BR" sz="1100" b="0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União dos Palmares</a:t>
            </a:r>
            <a:endParaRPr lang="pt-BR" sz="400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24F3A58D-021E-4DEC-89A4-4915420DA4B8}"/>
              </a:ext>
            </a:extLst>
          </p:cNvPr>
          <p:cNvSpPr txBox="1"/>
          <p:nvPr/>
        </p:nvSpPr>
        <p:spPr>
          <a:xfrm>
            <a:off x="899592" y="1707654"/>
            <a:ext cx="1656184" cy="26625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ctr" rtl="0" eaLnBrk="1" fontAlgn="ctr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100" i="0" u="none" strike="noStrike" kern="1200" dirty="0">
                <a:solidFill>
                  <a:srgbClr val="FFFFFF"/>
                </a:solidFill>
                <a:effectLst/>
                <a:latin typeface="Candara" panose="020E0502030303020204" pitchFamily="34" charset="0"/>
              </a:rPr>
              <a:t>Atalaia</a:t>
            </a:r>
            <a:endParaRPr lang="pt-BR" sz="1100" i="0" u="none" strike="noStrike" dirty="0">
              <a:effectLst/>
              <a:latin typeface="Candara" panose="020E0502030303020204" pitchFamily="34" charset="0"/>
            </a:endParaRPr>
          </a:p>
          <a:p>
            <a:pPr marL="0" algn="ctr" rtl="0" eaLnBrk="1" fontAlgn="ctr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100" i="0" u="none" strike="noStrike" kern="1200" dirty="0">
                <a:solidFill>
                  <a:srgbClr val="FFFFFF"/>
                </a:solidFill>
                <a:effectLst/>
                <a:latin typeface="Candara" panose="020E0502030303020204" pitchFamily="34" charset="0"/>
              </a:rPr>
              <a:t>Barra de Santo Antônio</a:t>
            </a:r>
            <a:endParaRPr lang="pt-BR" sz="1100" i="0" u="none" strike="noStrike" dirty="0">
              <a:effectLst/>
              <a:latin typeface="Candara" panose="020E0502030303020204" pitchFamily="34" charset="0"/>
            </a:endParaRPr>
          </a:p>
          <a:p>
            <a:pPr marL="0" algn="ctr" rtl="0" eaLnBrk="1" fontAlgn="ctr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100" i="0" u="none" strike="noStrike" kern="1200" dirty="0">
                <a:solidFill>
                  <a:srgbClr val="FFFFFF"/>
                </a:solidFill>
                <a:effectLst/>
                <a:latin typeface="Candara" panose="020E0502030303020204" pitchFamily="34" charset="0"/>
              </a:rPr>
              <a:t>Barra de São Miguel</a:t>
            </a:r>
            <a:endParaRPr lang="pt-BR" sz="1100" i="0" u="none" strike="noStrike" dirty="0">
              <a:effectLst/>
              <a:latin typeface="Candara" panose="020E0502030303020204" pitchFamily="34" charset="0"/>
            </a:endParaRPr>
          </a:p>
          <a:p>
            <a:pPr marL="0" algn="ctr" rtl="0" eaLnBrk="1" fontAlgn="ctr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100" i="0" u="none" strike="noStrike" kern="1200" dirty="0">
                <a:solidFill>
                  <a:srgbClr val="FFFFFF"/>
                </a:solidFill>
                <a:effectLst/>
                <a:latin typeface="Candara" panose="020E0502030303020204" pitchFamily="34" charset="0"/>
              </a:rPr>
              <a:t>Coqueiro Seco</a:t>
            </a:r>
            <a:endParaRPr lang="pt-BR" sz="1100" i="0" u="none" strike="noStrike" dirty="0">
              <a:effectLst/>
              <a:latin typeface="Candara" panose="020E0502030303020204" pitchFamily="34" charset="0"/>
            </a:endParaRPr>
          </a:p>
          <a:p>
            <a:pPr marL="0" algn="ctr" rtl="0" eaLnBrk="1" fontAlgn="ctr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100" i="0" u="none" strike="noStrike" kern="1200" dirty="0">
                <a:solidFill>
                  <a:srgbClr val="FFFFFF"/>
                </a:solidFill>
                <a:effectLst/>
                <a:latin typeface="Candara" panose="020E0502030303020204" pitchFamily="34" charset="0"/>
              </a:rPr>
              <a:t>Maceió</a:t>
            </a:r>
            <a:endParaRPr lang="pt-BR" sz="1100" i="0" u="none" strike="noStrike" dirty="0">
              <a:effectLst/>
              <a:latin typeface="Candara" panose="020E0502030303020204" pitchFamily="34" charset="0"/>
            </a:endParaRPr>
          </a:p>
          <a:p>
            <a:pPr marL="0" algn="ctr" rtl="0" eaLnBrk="1" fontAlgn="ctr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100" i="0" u="none" strike="noStrike" kern="1200" dirty="0">
                <a:solidFill>
                  <a:srgbClr val="FFFFFF"/>
                </a:solidFill>
                <a:effectLst/>
                <a:latin typeface="Candara" panose="020E0502030303020204" pitchFamily="34" charset="0"/>
              </a:rPr>
              <a:t>Marechal Deodoro</a:t>
            </a:r>
            <a:endParaRPr lang="pt-BR" sz="1100" i="0" u="none" strike="noStrike" dirty="0">
              <a:effectLst/>
              <a:latin typeface="Candara" panose="020E0502030303020204" pitchFamily="34" charset="0"/>
            </a:endParaRPr>
          </a:p>
          <a:p>
            <a:pPr marL="0" algn="ctr" rtl="0" eaLnBrk="1" fontAlgn="ctr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100" i="0" u="none" strike="noStrike" kern="1200" dirty="0">
                <a:solidFill>
                  <a:srgbClr val="FFFFFF"/>
                </a:solidFill>
                <a:effectLst/>
                <a:latin typeface="Candara" panose="020E0502030303020204" pitchFamily="34" charset="0"/>
              </a:rPr>
              <a:t>Messias</a:t>
            </a:r>
            <a:endParaRPr lang="pt-BR" sz="1100" i="0" u="none" strike="noStrike" dirty="0">
              <a:effectLst/>
              <a:latin typeface="Candara" panose="020E0502030303020204" pitchFamily="34" charset="0"/>
            </a:endParaRPr>
          </a:p>
          <a:p>
            <a:pPr marL="0" algn="ctr" rtl="0" eaLnBrk="1" fontAlgn="ctr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100" i="0" u="none" strike="noStrike" kern="1200" dirty="0">
                <a:solidFill>
                  <a:srgbClr val="FFFFFF"/>
                </a:solidFill>
                <a:effectLst/>
                <a:latin typeface="Candara" panose="020E0502030303020204" pitchFamily="34" charset="0"/>
              </a:rPr>
              <a:t>Murici</a:t>
            </a:r>
            <a:endParaRPr lang="pt-BR" sz="1100" i="0" u="none" strike="noStrike" dirty="0">
              <a:effectLst/>
              <a:latin typeface="Candara" panose="020E0502030303020204" pitchFamily="34" charset="0"/>
            </a:endParaRPr>
          </a:p>
          <a:p>
            <a:pPr marL="0" algn="ctr" rtl="0" eaLnBrk="1" fontAlgn="ctr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100" i="0" u="none" strike="noStrike" kern="1200" dirty="0" err="1">
                <a:solidFill>
                  <a:srgbClr val="FFFFFF"/>
                </a:solidFill>
                <a:effectLst/>
                <a:latin typeface="Candara" panose="020E0502030303020204" pitchFamily="34" charset="0"/>
              </a:rPr>
              <a:t>Paripueira</a:t>
            </a:r>
            <a:endParaRPr lang="pt-BR" sz="1100" i="0" u="none" strike="noStrike" dirty="0">
              <a:effectLst/>
              <a:latin typeface="Candara" panose="020E0502030303020204" pitchFamily="34" charset="0"/>
            </a:endParaRPr>
          </a:p>
          <a:p>
            <a:pPr marL="0" algn="ctr" rtl="0" eaLnBrk="1" fontAlgn="ctr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100" i="0" u="none" strike="noStrike" kern="1200" dirty="0">
                <a:solidFill>
                  <a:srgbClr val="FFFFFF"/>
                </a:solidFill>
                <a:effectLst/>
                <a:latin typeface="Candara" panose="020E0502030303020204" pitchFamily="34" charset="0"/>
              </a:rPr>
              <a:t>Pilar</a:t>
            </a:r>
            <a:endParaRPr lang="pt-BR" sz="1100" i="0" u="none" strike="noStrike" dirty="0">
              <a:effectLst/>
              <a:latin typeface="Candara" panose="020E0502030303020204" pitchFamily="34" charset="0"/>
            </a:endParaRPr>
          </a:p>
          <a:p>
            <a:pPr marL="0" algn="ctr" rtl="0" eaLnBrk="1" fontAlgn="ctr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100" i="0" u="none" strike="noStrike" kern="1200" dirty="0">
                <a:solidFill>
                  <a:srgbClr val="FFFFFF"/>
                </a:solidFill>
                <a:effectLst/>
                <a:latin typeface="Candara" panose="020E0502030303020204" pitchFamily="34" charset="0"/>
              </a:rPr>
              <a:t>Rio Largo</a:t>
            </a:r>
            <a:endParaRPr lang="pt-BR" sz="1100" i="0" u="none" strike="noStrike" dirty="0">
              <a:effectLst/>
              <a:latin typeface="Candara" panose="020E0502030303020204" pitchFamily="34" charset="0"/>
            </a:endParaRPr>
          </a:p>
          <a:p>
            <a:pPr marL="0" algn="ctr" rtl="0" eaLnBrk="1" fontAlgn="ctr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100" i="0" u="none" strike="noStrike" kern="1200" dirty="0">
                <a:solidFill>
                  <a:srgbClr val="FFFFFF"/>
                </a:solidFill>
                <a:effectLst/>
                <a:latin typeface="Candara" panose="020E0502030303020204" pitchFamily="34" charset="0"/>
              </a:rPr>
              <a:t>Santa Luzia do Norte</a:t>
            </a:r>
            <a:endParaRPr lang="pt-BR" sz="1100" i="0" u="none" strike="noStrike" dirty="0">
              <a:effectLst/>
              <a:latin typeface="Candara" panose="020E0502030303020204" pitchFamily="34" charset="0"/>
            </a:endParaRPr>
          </a:p>
          <a:p>
            <a:pPr marL="0" algn="ctr" rtl="0" eaLnBrk="1" fontAlgn="ctr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100" i="0" u="none" strike="noStrike" kern="1200" dirty="0">
                <a:solidFill>
                  <a:srgbClr val="FFFFFF"/>
                </a:solidFill>
                <a:effectLst/>
                <a:latin typeface="Candara" panose="020E0502030303020204" pitchFamily="34" charset="0"/>
              </a:rPr>
              <a:t>Satuba</a:t>
            </a:r>
            <a:endParaRPr lang="pt-BR" sz="1100" i="0" u="none" strike="noStrike" dirty="0">
              <a:effectLst/>
              <a:latin typeface="Candara" panose="020E0502030303020204" pitchFamily="34" charset="0"/>
            </a:endParaRPr>
          </a:p>
          <a:p>
            <a:pPr algn="r"/>
            <a:endParaRPr lang="pt-BR" sz="1400" b="0" i="0" u="none" strike="noStrike" baseline="0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1255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FA10CC-3417-43C7-A1DF-D5A4DE9D5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363" y="123478"/>
            <a:ext cx="8363273" cy="853500"/>
          </a:xfrm>
        </p:spPr>
        <p:txBody>
          <a:bodyPr>
            <a:normAutofit/>
          </a:bodyPr>
          <a:lstStyle/>
          <a:p>
            <a:r>
              <a:rPr lang="pt-BR" sz="2400" b="1" dirty="0">
                <a:solidFill>
                  <a:schemeClr val="bg1"/>
                </a:solidFill>
                <a:latin typeface="Candara" panose="020E0502030303020204" pitchFamily="34" charset="0"/>
                <a:cs typeface="Arial" panose="020B0604020202020204" pitchFamily="34" charset="0"/>
                <a:sym typeface="Exo 2"/>
              </a:rPr>
              <a:t>CONCESSÃO DO SANEAMENTO DOS DEMAIS BLOCOS E </a:t>
            </a:r>
            <a:r>
              <a:rPr lang="pt-BR" sz="2400" b="1" dirty="0">
                <a:solidFill>
                  <a:schemeClr val="bg1"/>
                </a:solidFill>
                <a:latin typeface="Candara" panose="020E0502030303020204" pitchFamily="34" charset="0"/>
                <a:ea typeface="+mn-ea"/>
                <a:cs typeface="Arial" panose="020B0604020202020204" pitchFamily="34" charset="0"/>
                <a:sym typeface="Exo 2"/>
              </a:rPr>
              <a:t>PRÓXIMOS PASSOS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A457B129-8F81-4252-BBA7-27E3C3956190}"/>
              </a:ext>
            </a:extLst>
          </p:cNvPr>
          <p:cNvSpPr txBox="1"/>
          <p:nvPr/>
        </p:nvSpPr>
        <p:spPr>
          <a:xfrm>
            <a:off x="827583" y="1131590"/>
            <a:ext cx="7488832" cy="466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pt-BR" sz="18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Lei de Regulamentação</a:t>
            </a:r>
            <a:endParaRPr lang="pt-BR" dirty="0">
              <a:solidFill>
                <a:schemeClr val="bg1"/>
              </a:solidFill>
              <a:latin typeface="Candara" panose="020E0502030303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pt-BR" sz="18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Normativa de acordo com Marco Saneamento (Adequação)</a:t>
            </a:r>
            <a:endParaRPr lang="pt-BR" dirty="0">
              <a:solidFill>
                <a:schemeClr val="bg1"/>
              </a:solidFill>
              <a:latin typeface="Candara" panose="020E0502030303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pt-BR" sz="18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Decreto das Unidades Regionais</a:t>
            </a:r>
            <a:endParaRPr lang="pt-BR" dirty="0">
              <a:solidFill>
                <a:schemeClr val="bg1"/>
              </a:solidFill>
              <a:latin typeface="Candara" panose="020E0502030303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pt-BR" dirty="0">
                <a:solidFill>
                  <a:schemeClr val="bg1"/>
                </a:solidFill>
                <a:latin typeface="Candara" panose="020E0502030303020204" pitchFamily="34" charset="0"/>
              </a:rPr>
              <a:t>Atualização dos Estudos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pt-BR" dirty="0">
                <a:solidFill>
                  <a:schemeClr val="bg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Consulta Pública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pt-BR" dirty="0">
                <a:solidFill>
                  <a:schemeClr val="bg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Edital</a:t>
            </a: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t-BR" sz="18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Cronograma </a:t>
            </a:r>
          </a:p>
          <a:p>
            <a:pPr marL="285750" indent="-285750"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pt-BR" sz="18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Leilão </a:t>
            </a:r>
            <a:r>
              <a:rPr lang="pt-BR" dirty="0">
                <a:solidFill>
                  <a:schemeClr val="bg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13/12/2021 – </a:t>
            </a:r>
            <a:r>
              <a:rPr lang="pt-BR" sz="1800" dirty="0">
                <a:solidFill>
                  <a:schemeClr val="bg1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Blocos B e C</a:t>
            </a:r>
          </a:p>
          <a:p>
            <a:pPr>
              <a:spcAft>
                <a:spcPts val="800"/>
              </a:spcAft>
            </a:pPr>
            <a:r>
              <a:rPr lang="pt-BR" dirty="0">
                <a:solidFill>
                  <a:schemeClr val="bg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pt-BR" sz="1800" dirty="0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t-BR" sz="18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t-BR" dirty="0">
              <a:latin typeface="Candara" panose="020E0502030303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t-BR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6470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DCA995B-2940-47EB-A487-917373BFD8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630"/>
            <a:ext cx="8229600" cy="3394472"/>
          </a:xfrm>
        </p:spPr>
        <p:txBody>
          <a:bodyPr/>
          <a:lstStyle/>
          <a:p>
            <a:pPr marL="0" indent="0" algn="ctr">
              <a:buNone/>
            </a:pPr>
            <a:r>
              <a:rPr lang="pt-BR" sz="4000" dirty="0">
                <a:solidFill>
                  <a:schemeClr val="bg1"/>
                </a:solidFill>
                <a:latin typeface="Candara" panose="020E0502030303020204" pitchFamily="34" charset="0"/>
              </a:rPr>
              <a:t>Muito obrigado</a:t>
            </a:r>
          </a:p>
          <a:p>
            <a:pPr marL="0" indent="0" algn="ctr">
              <a:buNone/>
            </a:pPr>
            <a:endParaRPr lang="pt-BR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5" name="Google Shape;603;p51">
            <a:extLst>
              <a:ext uri="{FF2B5EF4-FFF2-40B4-BE49-F238E27FC236}">
                <a16:creationId xmlns:a16="http://schemas.microsoft.com/office/drawing/2014/main" id="{493740B9-FE57-4091-B46A-C64E7FBCF88A}"/>
              </a:ext>
            </a:extLst>
          </p:cNvPr>
          <p:cNvSpPr txBox="1">
            <a:spLocks/>
          </p:cNvSpPr>
          <p:nvPr/>
        </p:nvSpPr>
        <p:spPr>
          <a:xfrm>
            <a:off x="1979712" y="2085875"/>
            <a:ext cx="4848668" cy="97175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pt-BR" sz="1600" dirty="0">
                <a:solidFill>
                  <a:schemeClr val="lt2"/>
                </a:solidFill>
                <a:latin typeface="Candara" panose="020E0502030303020204" pitchFamily="34" charset="0"/>
              </a:rPr>
              <a:t>Questões?</a:t>
            </a:r>
          </a:p>
          <a:p>
            <a:pPr marL="0" indent="0" algn="ctr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pt-BR" sz="1600" dirty="0">
                <a:solidFill>
                  <a:schemeClr val="lt2"/>
                </a:solidFill>
                <a:latin typeface="Candara" panose="020E0502030303020204" pitchFamily="34" charset="0"/>
              </a:rPr>
              <a:t>gasantoro@sefaz.al.gov.br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2F8DE86B-70D7-48FF-9EA7-4592F720AB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l="72837" t="30390" r="15351" b="59451"/>
          <a:stretch/>
        </p:blipFill>
        <p:spPr>
          <a:xfrm>
            <a:off x="6798752" y="3769822"/>
            <a:ext cx="1638238" cy="792088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AAF633DE-A208-4BE3-AA5D-CEE645E5A2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 l="43700" t="71424" r="46850" b="19038"/>
          <a:stretch/>
        </p:blipFill>
        <p:spPr>
          <a:xfrm>
            <a:off x="1115616" y="3769822"/>
            <a:ext cx="1800200" cy="95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565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6731A5-FE33-48F5-88D3-29D41BF3D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100"/>
            <a:ext cx="8229600" cy="857250"/>
          </a:xfrm>
        </p:spPr>
        <p:txBody>
          <a:bodyPr>
            <a:normAutofit/>
          </a:bodyPr>
          <a:lstStyle/>
          <a:p>
            <a:r>
              <a:rPr lang="pt-BR" sz="2500" b="1" dirty="0">
                <a:solidFill>
                  <a:schemeClr val="bg1"/>
                </a:solidFill>
                <a:latin typeface="Candara" panose="020E0502030303020204" pitchFamily="34" charset="0"/>
              </a:rPr>
              <a:t>Antecedentes ao Novo Marco Regulatório Saneamento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4B23731-F2D8-4A7F-9B17-FF73A51A94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724" y="1059582"/>
            <a:ext cx="8142076" cy="360704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pt-BR" sz="2800" dirty="0">
                <a:solidFill>
                  <a:srgbClr val="FFFF00"/>
                </a:solidFill>
                <a:latin typeface="Candara" panose="020E0502030303020204" pitchFamily="34" charset="0"/>
              </a:rPr>
              <a:t>Como anda o Saneamento no Brasil?</a:t>
            </a:r>
          </a:p>
          <a:p>
            <a:pPr marL="0" indent="0" algn="ctr">
              <a:buNone/>
            </a:pPr>
            <a:endParaRPr lang="pt-BR" sz="2800" dirty="0">
              <a:solidFill>
                <a:srgbClr val="FFFF00"/>
              </a:solidFill>
              <a:latin typeface="Candara" panose="020E0502030303020204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pt-BR" sz="2600" dirty="0">
                <a:solidFill>
                  <a:srgbClr val="FFFF00"/>
                </a:solidFill>
                <a:latin typeface="Candara" panose="020E0502030303020204" pitchFamily="34" charset="0"/>
              </a:rPr>
              <a:t>Segundo o Instituto Trata Brasil o Brasil ocupa a 112ª posição num ranking de saneamento entre 200 países;</a:t>
            </a:r>
          </a:p>
          <a:p>
            <a:pPr marL="0" indent="0" algn="just">
              <a:buNone/>
            </a:pPr>
            <a:endParaRPr lang="pt-BR" sz="2600" dirty="0">
              <a:solidFill>
                <a:srgbClr val="FFFF00"/>
              </a:solidFill>
              <a:latin typeface="Candara" panose="020E0502030303020204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pt-BR" sz="2600" dirty="0">
                <a:solidFill>
                  <a:srgbClr val="FFFF00"/>
                </a:solidFill>
                <a:latin typeface="Candara" panose="020E0502030303020204" pitchFamily="34" charset="0"/>
              </a:rPr>
              <a:t>Velocidade de expansão do saneamento piorou  até 2010 era de 4,6% e a partir da década de 2010 para  4,1%.</a:t>
            </a:r>
          </a:p>
        </p:txBody>
      </p:sp>
    </p:spTree>
    <p:extLst>
      <p:ext uri="{BB962C8B-B14F-4D97-AF65-F5344CB8AC3E}">
        <p14:creationId xmlns:p14="http://schemas.microsoft.com/office/powerpoint/2010/main" val="565883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3624739" cy="5143500"/>
            <a:chOff x="0" y="0"/>
            <a:chExt cx="4832985" cy="6858000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4832604" cy="685799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10639" y="0"/>
              <a:ext cx="3522345" cy="6858000"/>
            </a:xfrm>
            <a:custGeom>
              <a:avLst/>
              <a:gdLst/>
              <a:ahLst/>
              <a:cxnLst/>
              <a:rect l="l" t="t" r="r" b="b"/>
              <a:pathLst>
                <a:path w="3522345" h="6858000">
                  <a:moveTo>
                    <a:pt x="3521964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521964" y="6858000"/>
                  </a:lnTo>
                  <a:lnTo>
                    <a:pt x="3521964" y="0"/>
                  </a:lnTo>
                  <a:close/>
                </a:path>
              </a:pathLst>
            </a:custGeom>
            <a:solidFill>
              <a:srgbClr val="0F243E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217867" y="331300"/>
            <a:ext cx="2110740" cy="655468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471488" marR="3810" indent="-461963">
              <a:spcBef>
                <a:spcPts val="71"/>
              </a:spcBef>
            </a:pPr>
            <a:r>
              <a:rPr sz="2100" spc="-8" dirty="0">
                <a:solidFill>
                  <a:schemeClr val="bg1"/>
                </a:solidFill>
                <a:latin typeface="Candara" panose="020E0502030303020204" pitchFamily="34" charset="0"/>
              </a:rPr>
              <a:t>SAN</a:t>
            </a:r>
            <a:r>
              <a:rPr sz="2100" spc="-11" dirty="0">
                <a:solidFill>
                  <a:schemeClr val="bg1"/>
                </a:solidFill>
                <a:latin typeface="Candara" panose="020E0502030303020204" pitchFamily="34" charset="0"/>
              </a:rPr>
              <a:t>E</a:t>
            </a:r>
            <a:r>
              <a:rPr sz="2100" spc="-4" dirty="0">
                <a:solidFill>
                  <a:schemeClr val="bg1"/>
                </a:solidFill>
                <a:latin typeface="Candara" panose="020E0502030303020204" pitchFamily="34" charset="0"/>
              </a:rPr>
              <a:t>AMEN</a:t>
            </a:r>
            <a:r>
              <a:rPr sz="2100" spc="-71" dirty="0">
                <a:solidFill>
                  <a:schemeClr val="bg1"/>
                </a:solidFill>
                <a:latin typeface="Candara" panose="020E0502030303020204" pitchFamily="34" charset="0"/>
              </a:rPr>
              <a:t>T</a:t>
            </a:r>
            <a:r>
              <a:rPr sz="2100" spc="-4" dirty="0">
                <a:solidFill>
                  <a:schemeClr val="bg1"/>
                </a:solidFill>
                <a:latin typeface="Candara" panose="020E0502030303020204" pitchFamily="34" charset="0"/>
              </a:rPr>
              <a:t>O  NO</a:t>
            </a:r>
            <a:r>
              <a:rPr sz="2100" spc="-45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sz="2100" spc="-8" dirty="0">
                <a:solidFill>
                  <a:schemeClr val="bg1"/>
                </a:solidFill>
                <a:latin typeface="Candara" panose="020E0502030303020204" pitchFamily="34" charset="0"/>
              </a:rPr>
              <a:t>BRASIL</a:t>
            </a:r>
            <a:endParaRPr sz="2100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608684" y="1263539"/>
            <a:ext cx="1769602" cy="44050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>
              <a:spcBef>
                <a:spcPts val="75"/>
              </a:spcBef>
            </a:pPr>
            <a:r>
              <a:rPr lang="pt-BR" sz="1400" b="1" spc="-4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Quase 100</a:t>
            </a:r>
            <a:r>
              <a:rPr sz="1400" b="1" spc="-15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400" b="1" spc="-4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milhões </a:t>
            </a:r>
            <a:r>
              <a:rPr sz="1400" b="1" spc="-293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sem</a:t>
            </a:r>
            <a:r>
              <a:rPr sz="1400" b="1" spc="-26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400" b="1" spc="-8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rede</a:t>
            </a:r>
            <a:r>
              <a:rPr sz="1400" b="1" spc="-26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de</a:t>
            </a:r>
            <a:r>
              <a:rPr sz="1400" b="1" spc="-26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400" b="1" spc="-4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esgoto</a:t>
            </a:r>
            <a:endParaRPr sz="1400" dirty="0">
              <a:latin typeface="Candara" panose="020E0502030303020204" pitchFamily="34" charset="0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242368" y="247283"/>
            <a:ext cx="7861056" cy="4480737"/>
            <a:chOff x="1656491" y="329710"/>
            <a:chExt cx="10481407" cy="5974316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61388" y="1427988"/>
              <a:ext cx="77724" cy="80772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93976" y="1427988"/>
              <a:ext cx="76200" cy="8077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23516" y="1427988"/>
              <a:ext cx="77723" cy="8077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54580" y="1427988"/>
              <a:ext cx="76200" cy="8077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84120" y="1427988"/>
              <a:ext cx="76200" cy="8077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13660" y="1427988"/>
              <a:ext cx="77723" cy="8077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44724" y="1427988"/>
              <a:ext cx="76200" cy="8077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74263" y="1427988"/>
              <a:ext cx="77724" cy="80772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03804" y="1427988"/>
              <a:ext cx="77723" cy="8077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34868" y="1427988"/>
              <a:ext cx="76200" cy="8077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64408" y="1427988"/>
              <a:ext cx="77724" cy="8077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95472" y="1427988"/>
              <a:ext cx="76200" cy="8077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25011" y="1427988"/>
              <a:ext cx="76200" cy="80772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654552" y="1427988"/>
              <a:ext cx="77724" cy="8077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616" y="1427988"/>
              <a:ext cx="76200" cy="8077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15155" y="1427988"/>
              <a:ext cx="76200" cy="8077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044695" y="1427988"/>
              <a:ext cx="77724" cy="8077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75760" y="1427988"/>
              <a:ext cx="76200" cy="8077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05300" y="1427988"/>
              <a:ext cx="77724" cy="8077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98149" y="2514599"/>
              <a:ext cx="286512" cy="405384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04246" y="4366259"/>
              <a:ext cx="280416" cy="48615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669584" y="1688221"/>
              <a:ext cx="344424" cy="504444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656491" y="3287847"/>
              <a:ext cx="408431" cy="408431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978652" y="832104"/>
              <a:ext cx="5622798" cy="547192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605904" y="329710"/>
              <a:ext cx="3262410" cy="286425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915400" y="518160"/>
              <a:ext cx="3222498" cy="677418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558528" y="883920"/>
              <a:ext cx="1593342" cy="67741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0748771" y="883920"/>
              <a:ext cx="1320546" cy="677417"/>
            </a:xfrm>
            <a:prstGeom prst="rect">
              <a:avLst/>
            </a:prstGeom>
          </p:spPr>
        </p:pic>
      </p:grpSp>
      <p:sp>
        <p:nvSpPr>
          <p:cNvPr id="36" name="object 36"/>
          <p:cNvSpPr txBox="1"/>
          <p:nvPr/>
        </p:nvSpPr>
        <p:spPr>
          <a:xfrm>
            <a:off x="1599057" y="3155446"/>
            <a:ext cx="1821085" cy="65594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>
              <a:spcBef>
                <a:spcPts val="75"/>
              </a:spcBef>
            </a:pPr>
            <a:r>
              <a:rPr lang="pt-BR" sz="1400" b="1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3,1% das crianças e dos adolescentes não têm sanitário em casa</a:t>
            </a:r>
            <a:endParaRPr sz="1400" b="1" dirty="0">
              <a:solidFill>
                <a:srgbClr val="FFFFFF"/>
              </a:solidFill>
              <a:latin typeface="Candara" panose="020E0502030303020204" pitchFamily="34" charset="0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618701" y="2355723"/>
            <a:ext cx="1799939" cy="65594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>
              <a:spcBef>
                <a:spcPts val="75"/>
              </a:spcBef>
            </a:pPr>
            <a:r>
              <a:rPr sz="1400" b="1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58,5%</a:t>
            </a:r>
            <a:r>
              <a:rPr sz="1400" b="1" spc="-26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das</a:t>
            </a:r>
            <a:r>
              <a:rPr sz="1400" b="1" spc="-26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cidades</a:t>
            </a:r>
            <a:r>
              <a:rPr sz="1400" b="1" spc="-56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sem </a:t>
            </a:r>
            <a:r>
              <a:rPr sz="1400" b="1" spc="-293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plano </a:t>
            </a:r>
            <a:r>
              <a:rPr sz="1400" b="1" spc="-4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municipal </a:t>
            </a:r>
            <a:r>
              <a:rPr sz="1400" b="1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de </a:t>
            </a:r>
            <a:r>
              <a:rPr sz="1400" b="1" spc="4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400" b="1" spc="-4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saneamento</a:t>
            </a:r>
            <a:r>
              <a:rPr sz="1400" b="1" spc="-41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400" b="1" spc="-4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básico</a:t>
            </a:r>
            <a:endParaRPr sz="1400" dirty="0">
              <a:latin typeface="Candara" panose="020E0502030303020204" pitchFamily="34" charset="0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635896" y="4890992"/>
            <a:ext cx="5508104" cy="13272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lang="pt-BR" sz="800" dirty="0">
                <a:solidFill>
                  <a:schemeClr val="bg1"/>
                </a:solidFill>
                <a:latin typeface="Candara" panose="020E0502030303020204" pitchFamily="34" charset="0"/>
              </a:rPr>
              <a:t>Fonte: Sistema Nacional de Informações sobre Saneamento (2019), Ministério do Desenvolvimento Regional - MDR</a:t>
            </a:r>
          </a:p>
        </p:txBody>
      </p:sp>
      <p:sp>
        <p:nvSpPr>
          <p:cNvPr id="39" name="object 39"/>
          <p:cNvSpPr txBox="1"/>
          <p:nvPr/>
        </p:nvSpPr>
        <p:spPr>
          <a:xfrm>
            <a:off x="1615916" y="1833372"/>
            <a:ext cx="1671352" cy="44050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>
              <a:spcBef>
                <a:spcPts val="75"/>
              </a:spcBef>
            </a:pPr>
            <a:r>
              <a:rPr lang="pt-BR" sz="1400" b="1" spc="-4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Quase </a:t>
            </a:r>
            <a:r>
              <a:rPr sz="1400" b="1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40 </a:t>
            </a:r>
            <a:r>
              <a:rPr sz="1400" b="1" spc="-4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milhões </a:t>
            </a:r>
            <a:r>
              <a:rPr sz="1400" b="1" spc="-296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sem</a:t>
            </a:r>
            <a:r>
              <a:rPr sz="1400" b="1" spc="-64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400" b="1" spc="-8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abastecimento</a:t>
            </a:r>
            <a:endParaRPr sz="1400" dirty="0">
              <a:latin typeface="Candara" panose="020E0502030303020204" pitchFamily="34" charset="0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592662" y="3951494"/>
            <a:ext cx="1735945" cy="108683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>
              <a:spcBef>
                <a:spcPts val="75"/>
              </a:spcBef>
            </a:pPr>
            <a:r>
              <a:rPr lang="pt-BR" sz="1400" b="1" spc="-8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Redução </a:t>
            </a:r>
            <a:r>
              <a:rPr lang="pt-BR" sz="1400" b="1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de 53% de </a:t>
            </a:r>
            <a:r>
              <a:rPr lang="pt-BR" sz="1400" b="1" spc="4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11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investimentos</a:t>
            </a:r>
            <a:r>
              <a:rPr lang="pt-BR" sz="1400" b="1" spc="-23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na</a:t>
            </a:r>
            <a:r>
              <a:rPr lang="pt-BR" sz="1400" b="1" spc="-34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8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área </a:t>
            </a:r>
            <a:r>
              <a:rPr lang="pt-BR" sz="1400" b="1" spc="-293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8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entre</a:t>
            </a:r>
            <a:r>
              <a:rPr lang="pt-BR" sz="1400" b="1" spc="-23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2014</a:t>
            </a:r>
            <a:r>
              <a:rPr lang="pt-BR" sz="1400" b="1" spc="-8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e</a:t>
            </a:r>
            <a:r>
              <a:rPr lang="pt-BR" sz="1400" b="1" spc="-8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2017. Retomada a partir de 2018.</a:t>
            </a:r>
            <a:endParaRPr sz="1400" dirty="0">
              <a:latin typeface="Candara" panose="020E0502030303020204" pitchFamily="34" charset="0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308136" y="3981434"/>
            <a:ext cx="273368" cy="476250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3000" spc="-4" dirty="0">
                <a:solidFill>
                  <a:srgbClr val="FFC000"/>
                </a:solidFill>
                <a:latin typeface="Candara" panose="020E0502030303020204" pitchFamily="34" charset="0"/>
                <a:cs typeface="Arial Black"/>
              </a:rPr>
              <a:t>$</a:t>
            </a:r>
            <a:endParaRPr sz="3000" dirty="0">
              <a:latin typeface="Candara" panose="020E0502030303020204" pitchFamily="34" charset="0"/>
              <a:cs typeface="Arial Black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6437186" y="164402"/>
            <a:ext cx="2466022" cy="111761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92430" marR="3810" indent="-383381" algn="r">
              <a:spcBef>
                <a:spcPts val="75"/>
              </a:spcBef>
            </a:pPr>
            <a:r>
              <a:rPr b="1" spc="-8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Cobertura</a:t>
            </a:r>
            <a:r>
              <a:rPr b="1" spc="-19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b="1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dos</a:t>
            </a:r>
            <a:r>
              <a:rPr b="1" spc="-19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b="1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serviços</a:t>
            </a:r>
            <a:r>
              <a:rPr b="1" spc="-34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b="1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de </a:t>
            </a:r>
            <a:r>
              <a:rPr b="1" spc="-394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b="1" spc="-4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Saneamento</a:t>
            </a:r>
            <a:r>
              <a:rPr b="1" spc="-34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b="1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no</a:t>
            </a:r>
            <a:r>
              <a:rPr b="1" spc="-4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b="1" spc="-8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Brasil </a:t>
            </a:r>
            <a:r>
              <a:rPr b="1" spc="-394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b="1" spc="-8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(esgoto):</a:t>
            </a:r>
            <a:r>
              <a:rPr b="1" spc="-15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b="1" spc="-4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54</a:t>
            </a:r>
            <a:r>
              <a:rPr b="1" spc="-4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,</a:t>
            </a:r>
            <a:r>
              <a:rPr lang="pt-BR" b="1" spc="-4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0</a:t>
            </a:r>
            <a:r>
              <a:rPr b="1" spc="-4" dirty="0">
                <a:solidFill>
                  <a:schemeClr val="bg1"/>
                </a:solidFill>
                <a:latin typeface="Candara" panose="020E0502030303020204" pitchFamily="34" charset="0"/>
                <a:cs typeface="Calibri"/>
              </a:rPr>
              <a:t>1%</a:t>
            </a:r>
            <a:endParaRPr dirty="0">
              <a:solidFill>
                <a:schemeClr val="bg1"/>
              </a:solidFill>
              <a:latin typeface="Candara" panose="020E0502030303020204" pitchFamily="34" charset="0"/>
              <a:cs typeface="Calibri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3626739" y="1227582"/>
            <a:ext cx="2017395" cy="3575685"/>
            <a:chOff x="4835652" y="1636776"/>
            <a:chExt cx="2689860" cy="4767580"/>
          </a:xfrm>
        </p:grpSpPr>
        <p:pic>
          <p:nvPicPr>
            <p:cNvPr id="44" name="object 4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317236" y="3162300"/>
              <a:ext cx="2208275" cy="3241548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687312" y="2880360"/>
              <a:ext cx="251459" cy="361188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835652" y="1636776"/>
              <a:ext cx="1491996" cy="1283208"/>
            </a:xfrm>
            <a:prstGeom prst="rect">
              <a:avLst/>
            </a:prstGeom>
          </p:spPr>
        </p:pic>
      </p:grpSp>
      <p:sp>
        <p:nvSpPr>
          <p:cNvPr id="47" name="object 47"/>
          <p:cNvSpPr txBox="1"/>
          <p:nvPr/>
        </p:nvSpPr>
        <p:spPr>
          <a:xfrm>
            <a:off x="4079842" y="2956594"/>
            <a:ext cx="1469708" cy="1709603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16193" algn="ctr">
              <a:spcBef>
                <a:spcPts val="71"/>
              </a:spcBef>
            </a:pPr>
            <a:r>
              <a:rPr sz="2100" spc="-8" dirty="0">
                <a:solidFill>
                  <a:srgbClr val="FFC000"/>
                </a:solidFill>
                <a:latin typeface="Candara" panose="020E0502030303020204" pitchFamily="34" charset="0"/>
                <a:cs typeface="Arial Black"/>
              </a:rPr>
              <a:t>30</a:t>
            </a:r>
            <a:endParaRPr sz="2100" dirty="0">
              <a:latin typeface="Candara" panose="020E0502030303020204" pitchFamily="34" charset="0"/>
              <a:cs typeface="Arial Black"/>
            </a:endParaRPr>
          </a:p>
          <a:p>
            <a:pPr marL="15716" algn="ctr"/>
            <a:r>
              <a:rPr sz="2100" spc="-4" dirty="0">
                <a:solidFill>
                  <a:srgbClr val="FFC000"/>
                </a:solidFill>
                <a:latin typeface="Candara" panose="020E0502030303020204" pitchFamily="34" charset="0"/>
                <a:cs typeface="Arial Black"/>
              </a:rPr>
              <a:t>ANOS</a:t>
            </a:r>
            <a:endParaRPr sz="2100" dirty="0">
              <a:latin typeface="Candara" panose="020E0502030303020204" pitchFamily="34" charset="0"/>
              <a:cs typeface="Arial Black"/>
            </a:endParaRPr>
          </a:p>
          <a:p>
            <a:pPr marL="9525" marR="3810" algn="ctr">
              <a:spcBef>
                <a:spcPts val="307"/>
              </a:spcBef>
            </a:pPr>
            <a:r>
              <a:rPr sz="1100" spc="-4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Nesse</a:t>
            </a:r>
            <a:r>
              <a:rPr sz="1100" spc="60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100" spc="-8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ritmo,</a:t>
            </a:r>
            <a:r>
              <a:rPr sz="1100" spc="53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100" spc="-4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o</a:t>
            </a:r>
            <a:r>
              <a:rPr sz="1100" spc="56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100" spc="-8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Brasil </a:t>
            </a:r>
            <a:r>
              <a:rPr sz="1100" spc="-4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100" spc="-8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vai atrasar três décadas </a:t>
            </a:r>
            <a:r>
              <a:rPr sz="1100" spc="-263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100" spc="-11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para </a:t>
            </a:r>
            <a:r>
              <a:rPr sz="1100" spc="-4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atingir </a:t>
            </a:r>
            <a:r>
              <a:rPr sz="1100" spc="-8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metas de </a:t>
            </a:r>
            <a:r>
              <a:rPr sz="1100" spc="-4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100" spc="-8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universalização</a:t>
            </a:r>
            <a:endParaRPr sz="1100" dirty="0">
              <a:latin typeface="Candara" panose="020E0502030303020204" pitchFamily="34" charset="0"/>
              <a:cs typeface="Calibri"/>
            </a:endParaRPr>
          </a:p>
          <a:p>
            <a:pPr marL="476" algn="ctr"/>
            <a:r>
              <a:rPr sz="1100" spc="-8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(2033</a:t>
            </a:r>
            <a:r>
              <a:rPr sz="1100" spc="11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100" spc="-4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-</a:t>
            </a:r>
            <a:r>
              <a:rPr sz="1100" spc="-26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100" spc="-4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PLANSAB)</a:t>
            </a:r>
            <a:endParaRPr sz="1100" dirty="0">
              <a:latin typeface="Candara" panose="020E0502030303020204" pitchFamily="34" charset="0"/>
              <a:cs typeface="Calibri"/>
            </a:endParaRPr>
          </a:p>
          <a:p>
            <a:pPr marL="1429" algn="ctr"/>
            <a:r>
              <a:rPr sz="1100" spc="-8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(2030</a:t>
            </a:r>
            <a:r>
              <a:rPr sz="1100" spc="11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100" spc="-4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–</a:t>
            </a:r>
            <a:r>
              <a:rPr sz="1100" spc="-11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sz="1100" spc="-8" dirty="0">
                <a:solidFill>
                  <a:srgbClr val="FFFFFF"/>
                </a:solidFill>
                <a:latin typeface="Candara" panose="020E0502030303020204" pitchFamily="34" charset="0"/>
                <a:cs typeface="Calibri"/>
              </a:rPr>
              <a:t>ONU)</a:t>
            </a:r>
            <a:endParaRPr sz="1200" dirty="0">
              <a:latin typeface="Candara" panose="020E0502030303020204" pitchFamily="34" charset="0"/>
              <a:cs typeface="Calibri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4599432" y="1227582"/>
            <a:ext cx="1944529" cy="878205"/>
            <a:chOff x="6132576" y="1636776"/>
            <a:chExt cx="2592705" cy="1170940"/>
          </a:xfrm>
        </p:grpSpPr>
        <p:pic>
          <p:nvPicPr>
            <p:cNvPr id="49" name="object 4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132576" y="2444496"/>
              <a:ext cx="252984" cy="362712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7770876" y="1636776"/>
              <a:ext cx="954405" cy="954405"/>
            </a:xfrm>
            <a:custGeom>
              <a:avLst/>
              <a:gdLst/>
              <a:ahLst/>
              <a:cxnLst/>
              <a:rect l="l" t="t" r="r" b="b"/>
              <a:pathLst>
                <a:path w="954404" h="954405">
                  <a:moveTo>
                    <a:pt x="477012" y="0"/>
                  </a:moveTo>
                  <a:lnTo>
                    <a:pt x="428248" y="2463"/>
                  </a:lnTo>
                  <a:lnTo>
                    <a:pt x="380891" y="9693"/>
                  </a:lnTo>
                  <a:lnTo>
                    <a:pt x="335181" y="21449"/>
                  </a:lnTo>
                  <a:lnTo>
                    <a:pt x="291357" y="37492"/>
                  </a:lnTo>
                  <a:lnTo>
                    <a:pt x="249661" y="57582"/>
                  </a:lnTo>
                  <a:lnTo>
                    <a:pt x="210331" y="81478"/>
                  </a:lnTo>
                  <a:lnTo>
                    <a:pt x="173608" y="108942"/>
                  </a:lnTo>
                  <a:lnTo>
                    <a:pt x="139731" y="139731"/>
                  </a:lnTo>
                  <a:lnTo>
                    <a:pt x="108942" y="173608"/>
                  </a:lnTo>
                  <a:lnTo>
                    <a:pt x="81478" y="210331"/>
                  </a:lnTo>
                  <a:lnTo>
                    <a:pt x="57582" y="249661"/>
                  </a:lnTo>
                  <a:lnTo>
                    <a:pt x="37492" y="291357"/>
                  </a:lnTo>
                  <a:lnTo>
                    <a:pt x="21449" y="335181"/>
                  </a:lnTo>
                  <a:lnTo>
                    <a:pt x="9693" y="380891"/>
                  </a:lnTo>
                  <a:lnTo>
                    <a:pt x="2463" y="428248"/>
                  </a:lnTo>
                  <a:lnTo>
                    <a:pt x="0" y="477012"/>
                  </a:lnTo>
                  <a:lnTo>
                    <a:pt x="2463" y="525775"/>
                  </a:lnTo>
                  <a:lnTo>
                    <a:pt x="9693" y="573132"/>
                  </a:lnTo>
                  <a:lnTo>
                    <a:pt x="21449" y="618842"/>
                  </a:lnTo>
                  <a:lnTo>
                    <a:pt x="37492" y="662666"/>
                  </a:lnTo>
                  <a:lnTo>
                    <a:pt x="57582" y="704362"/>
                  </a:lnTo>
                  <a:lnTo>
                    <a:pt x="81478" y="743692"/>
                  </a:lnTo>
                  <a:lnTo>
                    <a:pt x="108942" y="780415"/>
                  </a:lnTo>
                  <a:lnTo>
                    <a:pt x="139731" y="814292"/>
                  </a:lnTo>
                  <a:lnTo>
                    <a:pt x="173608" y="845081"/>
                  </a:lnTo>
                  <a:lnTo>
                    <a:pt x="210331" y="872545"/>
                  </a:lnTo>
                  <a:lnTo>
                    <a:pt x="249661" y="896441"/>
                  </a:lnTo>
                  <a:lnTo>
                    <a:pt x="291357" y="916531"/>
                  </a:lnTo>
                  <a:lnTo>
                    <a:pt x="335181" y="932574"/>
                  </a:lnTo>
                  <a:lnTo>
                    <a:pt x="380891" y="944330"/>
                  </a:lnTo>
                  <a:lnTo>
                    <a:pt x="428248" y="951560"/>
                  </a:lnTo>
                  <a:lnTo>
                    <a:pt x="477012" y="954024"/>
                  </a:lnTo>
                  <a:lnTo>
                    <a:pt x="525775" y="951560"/>
                  </a:lnTo>
                  <a:lnTo>
                    <a:pt x="573132" y="944330"/>
                  </a:lnTo>
                  <a:lnTo>
                    <a:pt x="618842" y="932574"/>
                  </a:lnTo>
                  <a:lnTo>
                    <a:pt x="662666" y="916531"/>
                  </a:lnTo>
                  <a:lnTo>
                    <a:pt x="704362" y="896441"/>
                  </a:lnTo>
                  <a:lnTo>
                    <a:pt x="743692" y="872545"/>
                  </a:lnTo>
                  <a:lnTo>
                    <a:pt x="780415" y="845081"/>
                  </a:lnTo>
                  <a:lnTo>
                    <a:pt x="814292" y="814292"/>
                  </a:lnTo>
                  <a:lnTo>
                    <a:pt x="845081" y="780415"/>
                  </a:lnTo>
                  <a:lnTo>
                    <a:pt x="872545" y="743692"/>
                  </a:lnTo>
                  <a:lnTo>
                    <a:pt x="896441" y="704362"/>
                  </a:lnTo>
                  <a:lnTo>
                    <a:pt x="916531" y="662666"/>
                  </a:lnTo>
                  <a:lnTo>
                    <a:pt x="932574" y="618842"/>
                  </a:lnTo>
                  <a:lnTo>
                    <a:pt x="944330" y="573132"/>
                  </a:lnTo>
                  <a:lnTo>
                    <a:pt x="951560" y="525775"/>
                  </a:lnTo>
                  <a:lnTo>
                    <a:pt x="954024" y="477012"/>
                  </a:lnTo>
                  <a:lnTo>
                    <a:pt x="951560" y="428248"/>
                  </a:lnTo>
                  <a:lnTo>
                    <a:pt x="944330" y="380891"/>
                  </a:lnTo>
                  <a:lnTo>
                    <a:pt x="932574" y="335181"/>
                  </a:lnTo>
                  <a:lnTo>
                    <a:pt x="916531" y="291357"/>
                  </a:lnTo>
                  <a:lnTo>
                    <a:pt x="896441" y="249661"/>
                  </a:lnTo>
                  <a:lnTo>
                    <a:pt x="872545" y="210331"/>
                  </a:lnTo>
                  <a:lnTo>
                    <a:pt x="845081" y="173608"/>
                  </a:lnTo>
                  <a:lnTo>
                    <a:pt x="814292" y="139731"/>
                  </a:lnTo>
                  <a:lnTo>
                    <a:pt x="780415" y="108942"/>
                  </a:lnTo>
                  <a:lnTo>
                    <a:pt x="743692" y="81478"/>
                  </a:lnTo>
                  <a:lnTo>
                    <a:pt x="704362" y="57582"/>
                  </a:lnTo>
                  <a:lnTo>
                    <a:pt x="662666" y="37492"/>
                  </a:lnTo>
                  <a:lnTo>
                    <a:pt x="618842" y="21449"/>
                  </a:lnTo>
                  <a:lnTo>
                    <a:pt x="573132" y="9693"/>
                  </a:lnTo>
                  <a:lnTo>
                    <a:pt x="525775" y="2463"/>
                  </a:lnTo>
                  <a:lnTo>
                    <a:pt x="477012" y="0"/>
                  </a:lnTo>
                  <a:close/>
                </a:path>
              </a:pathLst>
            </a:custGeom>
            <a:solidFill>
              <a:srgbClr val="0F243E"/>
            </a:solidFill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</p:grpSp>
      <p:sp>
        <p:nvSpPr>
          <p:cNvPr id="51" name="object 51"/>
          <p:cNvSpPr txBox="1"/>
          <p:nvPr/>
        </p:nvSpPr>
        <p:spPr>
          <a:xfrm>
            <a:off x="5956935" y="1295304"/>
            <a:ext cx="631289" cy="225062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lang="pt-BR" sz="1400" b="1" spc="-4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12</a:t>
            </a:r>
            <a:r>
              <a:rPr sz="1400" b="1" spc="-4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,</a:t>
            </a:r>
            <a:r>
              <a:rPr lang="pt-BR" sz="1400" b="1" spc="-4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3%</a:t>
            </a:r>
            <a:endParaRPr sz="1400" dirty="0">
              <a:latin typeface="Candara" panose="020E0502030303020204" pitchFamily="34" charset="0"/>
              <a:cs typeface="Arial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6519672" y="3593592"/>
            <a:ext cx="715804" cy="715804"/>
          </a:xfrm>
          <a:custGeom>
            <a:avLst/>
            <a:gdLst/>
            <a:ahLst/>
            <a:cxnLst/>
            <a:rect l="l" t="t" r="r" b="b"/>
            <a:pathLst>
              <a:path w="954404" h="954404">
                <a:moveTo>
                  <a:pt x="477011" y="0"/>
                </a:moveTo>
                <a:lnTo>
                  <a:pt x="428248" y="2463"/>
                </a:lnTo>
                <a:lnTo>
                  <a:pt x="380891" y="9693"/>
                </a:lnTo>
                <a:lnTo>
                  <a:pt x="335181" y="21449"/>
                </a:lnTo>
                <a:lnTo>
                  <a:pt x="291357" y="37492"/>
                </a:lnTo>
                <a:lnTo>
                  <a:pt x="249661" y="57582"/>
                </a:lnTo>
                <a:lnTo>
                  <a:pt x="210331" y="81478"/>
                </a:lnTo>
                <a:lnTo>
                  <a:pt x="173608" y="108942"/>
                </a:lnTo>
                <a:lnTo>
                  <a:pt x="139731" y="139731"/>
                </a:lnTo>
                <a:lnTo>
                  <a:pt x="108942" y="173608"/>
                </a:lnTo>
                <a:lnTo>
                  <a:pt x="81478" y="210331"/>
                </a:lnTo>
                <a:lnTo>
                  <a:pt x="57582" y="249661"/>
                </a:lnTo>
                <a:lnTo>
                  <a:pt x="37492" y="291357"/>
                </a:lnTo>
                <a:lnTo>
                  <a:pt x="21449" y="335181"/>
                </a:lnTo>
                <a:lnTo>
                  <a:pt x="9693" y="380891"/>
                </a:lnTo>
                <a:lnTo>
                  <a:pt x="2463" y="428248"/>
                </a:lnTo>
                <a:lnTo>
                  <a:pt x="0" y="477012"/>
                </a:lnTo>
                <a:lnTo>
                  <a:pt x="2463" y="525775"/>
                </a:lnTo>
                <a:lnTo>
                  <a:pt x="9693" y="573132"/>
                </a:lnTo>
                <a:lnTo>
                  <a:pt x="21449" y="618842"/>
                </a:lnTo>
                <a:lnTo>
                  <a:pt x="37492" y="662666"/>
                </a:lnTo>
                <a:lnTo>
                  <a:pt x="57582" y="704362"/>
                </a:lnTo>
                <a:lnTo>
                  <a:pt x="81478" y="743692"/>
                </a:lnTo>
                <a:lnTo>
                  <a:pt x="108942" y="780415"/>
                </a:lnTo>
                <a:lnTo>
                  <a:pt x="139731" y="814292"/>
                </a:lnTo>
                <a:lnTo>
                  <a:pt x="173608" y="845081"/>
                </a:lnTo>
                <a:lnTo>
                  <a:pt x="210331" y="872545"/>
                </a:lnTo>
                <a:lnTo>
                  <a:pt x="249661" y="896441"/>
                </a:lnTo>
                <a:lnTo>
                  <a:pt x="291357" y="916531"/>
                </a:lnTo>
                <a:lnTo>
                  <a:pt x="335181" y="932574"/>
                </a:lnTo>
                <a:lnTo>
                  <a:pt x="380891" y="944330"/>
                </a:lnTo>
                <a:lnTo>
                  <a:pt x="428248" y="951560"/>
                </a:lnTo>
                <a:lnTo>
                  <a:pt x="477011" y="954024"/>
                </a:lnTo>
                <a:lnTo>
                  <a:pt x="525775" y="951560"/>
                </a:lnTo>
                <a:lnTo>
                  <a:pt x="573132" y="944330"/>
                </a:lnTo>
                <a:lnTo>
                  <a:pt x="618842" y="932574"/>
                </a:lnTo>
                <a:lnTo>
                  <a:pt x="662666" y="916531"/>
                </a:lnTo>
                <a:lnTo>
                  <a:pt x="704362" y="896441"/>
                </a:lnTo>
                <a:lnTo>
                  <a:pt x="743692" y="872545"/>
                </a:lnTo>
                <a:lnTo>
                  <a:pt x="780415" y="845081"/>
                </a:lnTo>
                <a:lnTo>
                  <a:pt x="814292" y="814292"/>
                </a:lnTo>
                <a:lnTo>
                  <a:pt x="845081" y="780415"/>
                </a:lnTo>
                <a:lnTo>
                  <a:pt x="872545" y="743692"/>
                </a:lnTo>
                <a:lnTo>
                  <a:pt x="896441" y="704362"/>
                </a:lnTo>
                <a:lnTo>
                  <a:pt x="916531" y="662666"/>
                </a:lnTo>
                <a:lnTo>
                  <a:pt x="932574" y="618842"/>
                </a:lnTo>
                <a:lnTo>
                  <a:pt x="944330" y="573132"/>
                </a:lnTo>
                <a:lnTo>
                  <a:pt x="951560" y="525775"/>
                </a:lnTo>
                <a:lnTo>
                  <a:pt x="954024" y="477012"/>
                </a:lnTo>
                <a:lnTo>
                  <a:pt x="951560" y="428248"/>
                </a:lnTo>
                <a:lnTo>
                  <a:pt x="944330" y="380891"/>
                </a:lnTo>
                <a:lnTo>
                  <a:pt x="932574" y="335181"/>
                </a:lnTo>
                <a:lnTo>
                  <a:pt x="916531" y="291357"/>
                </a:lnTo>
                <a:lnTo>
                  <a:pt x="896441" y="249661"/>
                </a:lnTo>
                <a:lnTo>
                  <a:pt x="872545" y="210331"/>
                </a:lnTo>
                <a:lnTo>
                  <a:pt x="845081" y="173608"/>
                </a:lnTo>
                <a:lnTo>
                  <a:pt x="814292" y="139731"/>
                </a:lnTo>
                <a:lnTo>
                  <a:pt x="780415" y="108942"/>
                </a:lnTo>
                <a:lnTo>
                  <a:pt x="743692" y="81478"/>
                </a:lnTo>
                <a:lnTo>
                  <a:pt x="704362" y="57582"/>
                </a:lnTo>
                <a:lnTo>
                  <a:pt x="662666" y="37492"/>
                </a:lnTo>
                <a:lnTo>
                  <a:pt x="618842" y="21449"/>
                </a:lnTo>
                <a:lnTo>
                  <a:pt x="573132" y="9693"/>
                </a:lnTo>
                <a:lnTo>
                  <a:pt x="525775" y="2463"/>
                </a:lnTo>
                <a:lnTo>
                  <a:pt x="477011" y="0"/>
                </a:lnTo>
                <a:close/>
              </a:path>
            </a:pathLst>
          </a:custGeom>
          <a:solidFill>
            <a:srgbClr val="0F243E"/>
          </a:solidFill>
        </p:spPr>
        <p:txBody>
          <a:bodyPr wrap="square" lIns="0" tIns="0" rIns="0" bIns="0" rtlCol="0"/>
          <a:lstStyle/>
          <a:p>
            <a:endParaRPr>
              <a:latin typeface="Candara" panose="020E0502030303020204" pitchFamily="34" charset="0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6648259" y="3662743"/>
            <a:ext cx="588037" cy="225062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400" b="1" spc="-4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4</a:t>
            </a:r>
            <a:r>
              <a:rPr lang="pt-BR" sz="1400" b="1" spc="-11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6</a:t>
            </a:r>
            <a:r>
              <a:rPr sz="1400" b="1" spc="-4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,</a:t>
            </a:r>
            <a:r>
              <a:rPr lang="pt-BR" sz="1400" b="1" spc="-4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3%</a:t>
            </a:r>
            <a:endParaRPr sz="1400" dirty="0">
              <a:latin typeface="Candara" panose="020E0502030303020204" pitchFamily="34" charset="0"/>
              <a:cs typeface="Arial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7424928" y="2926080"/>
            <a:ext cx="715804" cy="715804"/>
          </a:xfrm>
          <a:custGeom>
            <a:avLst/>
            <a:gdLst/>
            <a:ahLst/>
            <a:cxnLst/>
            <a:rect l="l" t="t" r="r" b="b"/>
            <a:pathLst>
              <a:path w="954404" h="954404">
                <a:moveTo>
                  <a:pt x="477012" y="0"/>
                </a:moveTo>
                <a:lnTo>
                  <a:pt x="428248" y="2463"/>
                </a:lnTo>
                <a:lnTo>
                  <a:pt x="380891" y="9693"/>
                </a:lnTo>
                <a:lnTo>
                  <a:pt x="335181" y="21449"/>
                </a:lnTo>
                <a:lnTo>
                  <a:pt x="291357" y="37492"/>
                </a:lnTo>
                <a:lnTo>
                  <a:pt x="249661" y="57582"/>
                </a:lnTo>
                <a:lnTo>
                  <a:pt x="210331" y="81478"/>
                </a:lnTo>
                <a:lnTo>
                  <a:pt x="173608" y="108942"/>
                </a:lnTo>
                <a:lnTo>
                  <a:pt x="139731" y="139731"/>
                </a:lnTo>
                <a:lnTo>
                  <a:pt x="108942" y="173608"/>
                </a:lnTo>
                <a:lnTo>
                  <a:pt x="81478" y="210331"/>
                </a:lnTo>
                <a:lnTo>
                  <a:pt x="57582" y="249661"/>
                </a:lnTo>
                <a:lnTo>
                  <a:pt x="37492" y="291357"/>
                </a:lnTo>
                <a:lnTo>
                  <a:pt x="21449" y="335181"/>
                </a:lnTo>
                <a:lnTo>
                  <a:pt x="9693" y="380891"/>
                </a:lnTo>
                <a:lnTo>
                  <a:pt x="2463" y="428248"/>
                </a:lnTo>
                <a:lnTo>
                  <a:pt x="0" y="477012"/>
                </a:lnTo>
                <a:lnTo>
                  <a:pt x="2463" y="525775"/>
                </a:lnTo>
                <a:lnTo>
                  <a:pt x="9693" y="573132"/>
                </a:lnTo>
                <a:lnTo>
                  <a:pt x="21449" y="618842"/>
                </a:lnTo>
                <a:lnTo>
                  <a:pt x="37492" y="662666"/>
                </a:lnTo>
                <a:lnTo>
                  <a:pt x="57582" y="704362"/>
                </a:lnTo>
                <a:lnTo>
                  <a:pt x="81478" y="743692"/>
                </a:lnTo>
                <a:lnTo>
                  <a:pt x="108942" y="780415"/>
                </a:lnTo>
                <a:lnTo>
                  <a:pt x="139731" y="814292"/>
                </a:lnTo>
                <a:lnTo>
                  <a:pt x="173608" y="845081"/>
                </a:lnTo>
                <a:lnTo>
                  <a:pt x="210331" y="872545"/>
                </a:lnTo>
                <a:lnTo>
                  <a:pt x="249661" y="896441"/>
                </a:lnTo>
                <a:lnTo>
                  <a:pt x="291357" y="916531"/>
                </a:lnTo>
                <a:lnTo>
                  <a:pt x="335181" y="932574"/>
                </a:lnTo>
                <a:lnTo>
                  <a:pt x="380891" y="944330"/>
                </a:lnTo>
                <a:lnTo>
                  <a:pt x="428248" y="951560"/>
                </a:lnTo>
                <a:lnTo>
                  <a:pt x="477012" y="954024"/>
                </a:lnTo>
                <a:lnTo>
                  <a:pt x="525775" y="951560"/>
                </a:lnTo>
                <a:lnTo>
                  <a:pt x="573132" y="944330"/>
                </a:lnTo>
                <a:lnTo>
                  <a:pt x="618842" y="932574"/>
                </a:lnTo>
                <a:lnTo>
                  <a:pt x="662666" y="916531"/>
                </a:lnTo>
                <a:lnTo>
                  <a:pt x="704362" y="896441"/>
                </a:lnTo>
                <a:lnTo>
                  <a:pt x="743692" y="872545"/>
                </a:lnTo>
                <a:lnTo>
                  <a:pt x="780415" y="845081"/>
                </a:lnTo>
                <a:lnTo>
                  <a:pt x="814292" y="814292"/>
                </a:lnTo>
                <a:lnTo>
                  <a:pt x="845081" y="780415"/>
                </a:lnTo>
                <a:lnTo>
                  <a:pt x="872545" y="743692"/>
                </a:lnTo>
                <a:lnTo>
                  <a:pt x="896441" y="704362"/>
                </a:lnTo>
                <a:lnTo>
                  <a:pt x="916531" y="662666"/>
                </a:lnTo>
                <a:lnTo>
                  <a:pt x="932574" y="618842"/>
                </a:lnTo>
                <a:lnTo>
                  <a:pt x="944330" y="573132"/>
                </a:lnTo>
                <a:lnTo>
                  <a:pt x="951560" y="525775"/>
                </a:lnTo>
                <a:lnTo>
                  <a:pt x="954024" y="477012"/>
                </a:lnTo>
                <a:lnTo>
                  <a:pt x="951560" y="428248"/>
                </a:lnTo>
                <a:lnTo>
                  <a:pt x="944330" y="380891"/>
                </a:lnTo>
                <a:lnTo>
                  <a:pt x="932574" y="335181"/>
                </a:lnTo>
                <a:lnTo>
                  <a:pt x="916531" y="291357"/>
                </a:lnTo>
                <a:lnTo>
                  <a:pt x="896441" y="249661"/>
                </a:lnTo>
                <a:lnTo>
                  <a:pt x="872545" y="210331"/>
                </a:lnTo>
                <a:lnTo>
                  <a:pt x="845081" y="173608"/>
                </a:lnTo>
                <a:lnTo>
                  <a:pt x="814292" y="139731"/>
                </a:lnTo>
                <a:lnTo>
                  <a:pt x="780415" y="108942"/>
                </a:lnTo>
                <a:lnTo>
                  <a:pt x="743692" y="81478"/>
                </a:lnTo>
                <a:lnTo>
                  <a:pt x="704362" y="57582"/>
                </a:lnTo>
                <a:lnTo>
                  <a:pt x="662666" y="37492"/>
                </a:lnTo>
                <a:lnTo>
                  <a:pt x="618842" y="21449"/>
                </a:lnTo>
                <a:lnTo>
                  <a:pt x="573132" y="9693"/>
                </a:lnTo>
                <a:lnTo>
                  <a:pt x="525775" y="2463"/>
                </a:lnTo>
                <a:lnTo>
                  <a:pt x="477012" y="0"/>
                </a:lnTo>
                <a:close/>
              </a:path>
            </a:pathLst>
          </a:custGeom>
          <a:solidFill>
            <a:srgbClr val="0F243E"/>
          </a:solidFill>
        </p:spPr>
        <p:txBody>
          <a:bodyPr wrap="square" lIns="0" tIns="0" rIns="0" bIns="0" rtlCol="0"/>
          <a:lstStyle/>
          <a:p>
            <a:endParaRPr>
              <a:latin typeface="Candara" panose="020E0502030303020204" pitchFamily="34" charset="0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7569898" y="3007804"/>
            <a:ext cx="602502" cy="225062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lang="pt-BR" sz="1400" b="1" spc="-4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79</a:t>
            </a:r>
            <a:r>
              <a:rPr sz="1400" b="1" spc="-4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,</a:t>
            </a:r>
            <a:r>
              <a:rPr lang="pt-BR" sz="1400" b="1" spc="-4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5%</a:t>
            </a:r>
            <a:endParaRPr sz="1400" dirty="0">
              <a:latin typeface="Candara" panose="020E0502030303020204" pitchFamily="34" charset="0"/>
              <a:cs typeface="Arial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7515225" y="1571626"/>
            <a:ext cx="715804" cy="716756"/>
            <a:chOff x="10020300" y="2095500"/>
            <a:chExt cx="954405" cy="955675"/>
          </a:xfrm>
        </p:grpSpPr>
        <p:sp>
          <p:nvSpPr>
            <p:cNvPr id="57" name="object 57"/>
            <p:cNvSpPr/>
            <p:nvPr/>
          </p:nvSpPr>
          <p:spPr>
            <a:xfrm>
              <a:off x="10020300" y="2095500"/>
              <a:ext cx="954405" cy="955675"/>
            </a:xfrm>
            <a:custGeom>
              <a:avLst/>
              <a:gdLst/>
              <a:ahLst/>
              <a:cxnLst/>
              <a:rect l="l" t="t" r="r" b="b"/>
              <a:pathLst>
                <a:path w="954404" h="955675">
                  <a:moveTo>
                    <a:pt x="477011" y="0"/>
                  </a:moveTo>
                  <a:lnTo>
                    <a:pt x="428248" y="2466"/>
                  </a:lnTo>
                  <a:lnTo>
                    <a:pt x="380891" y="9705"/>
                  </a:lnTo>
                  <a:lnTo>
                    <a:pt x="335181" y="21476"/>
                  </a:lnTo>
                  <a:lnTo>
                    <a:pt x="291357" y="37540"/>
                  </a:lnTo>
                  <a:lnTo>
                    <a:pt x="249661" y="57656"/>
                  </a:lnTo>
                  <a:lnTo>
                    <a:pt x="210331" y="81586"/>
                  </a:lnTo>
                  <a:lnTo>
                    <a:pt x="173608" y="109087"/>
                  </a:lnTo>
                  <a:lnTo>
                    <a:pt x="139731" y="139922"/>
                  </a:lnTo>
                  <a:lnTo>
                    <a:pt x="108942" y="173849"/>
                  </a:lnTo>
                  <a:lnTo>
                    <a:pt x="81478" y="210629"/>
                  </a:lnTo>
                  <a:lnTo>
                    <a:pt x="57582" y="250021"/>
                  </a:lnTo>
                  <a:lnTo>
                    <a:pt x="37492" y="291786"/>
                  </a:lnTo>
                  <a:lnTo>
                    <a:pt x="21449" y="335684"/>
                  </a:lnTo>
                  <a:lnTo>
                    <a:pt x="9693" y="381474"/>
                  </a:lnTo>
                  <a:lnTo>
                    <a:pt x="2463" y="428918"/>
                  </a:lnTo>
                  <a:lnTo>
                    <a:pt x="0" y="477774"/>
                  </a:lnTo>
                  <a:lnTo>
                    <a:pt x="2463" y="526629"/>
                  </a:lnTo>
                  <a:lnTo>
                    <a:pt x="9693" y="574073"/>
                  </a:lnTo>
                  <a:lnTo>
                    <a:pt x="21449" y="619863"/>
                  </a:lnTo>
                  <a:lnTo>
                    <a:pt x="37492" y="663761"/>
                  </a:lnTo>
                  <a:lnTo>
                    <a:pt x="57582" y="705526"/>
                  </a:lnTo>
                  <a:lnTo>
                    <a:pt x="81478" y="744918"/>
                  </a:lnTo>
                  <a:lnTo>
                    <a:pt x="108942" y="781698"/>
                  </a:lnTo>
                  <a:lnTo>
                    <a:pt x="139731" y="815625"/>
                  </a:lnTo>
                  <a:lnTo>
                    <a:pt x="173608" y="846460"/>
                  </a:lnTo>
                  <a:lnTo>
                    <a:pt x="210331" y="873961"/>
                  </a:lnTo>
                  <a:lnTo>
                    <a:pt x="249661" y="897891"/>
                  </a:lnTo>
                  <a:lnTo>
                    <a:pt x="291357" y="918007"/>
                  </a:lnTo>
                  <a:lnTo>
                    <a:pt x="335181" y="934071"/>
                  </a:lnTo>
                  <a:lnTo>
                    <a:pt x="380891" y="945842"/>
                  </a:lnTo>
                  <a:lnTo>
                    <a:pt x="428248" y="953081"/>
                  </a:lnTo>
                  <a:lnTo>
                    <a:pt x="477011" y="955548"/>
                  </a:lnTo>
                  <a:lnTo>
                    <a:pt x="525775" y="953081"/>
                  </a:lnTo>
                  <a:lnTo>
                    <a:pt x="573132" y="945842"/>
                  </a:lnTo>
                  <a:lnTo>
                    <a:pt x="618842" y="934071"/>
                  </a:lnTo>
                  <a:lnTo>
                    <a:pt x="662666" y="918007"/>
                  </a:lnTo>
                  <a:lnTo>
                    <a:pt x="704362" y="897891"/>
                  </a:lnTo>
                  <a:lnTo>
                    <a:pt x="743692" y="873961"/>
                  </a:lnTo>
                  <a:lnTo>
                    <a:pt x="780415" y="846460"/>
                  </a:lnTo>
                  <a:lnTo>
                    <a:pt x="814292" y="815625"/>
                  </a:lnTo>
                  <a:lnTo>
                    <a:pt x="845081" y="781698"/>
                  </a:lnTo>
                  <a:lnTo>
                    <a:pt x="872545" y="744918"/>
                  </a:lnTo>
                  <a:lnTo>
                    <a:pt x="896441" y="705526"/>
                  </a:lnTo>
                  <a:lnTo>
                    <a:pt x="916531" y="663761"/>
                  </a:lnTo>
                  <a:lnTo>
                    <a:pt x="932574" y="619863"/>
                  </a:lnTo>
                  <a:lnTo>
                    <a:pt x="944330" y="574073"/>
                  </a:lnTo>
                  <a:lnTo>
                    <a:pt x="951560" y="526629"/>
                  </a:lnTo>
                  <a:lnTo>
                    <a:pt x="954024" y="477774"/>
                  </a:lnTo>
                  <a:lnTo>
                    <a:pt x="951560" y="428918"/>
                  </a:lnTo>
                  <a:lnTo>
                    <a:pt x="944330" y="381474"/>
                  </a:lnTo>
                  <a:lnTo>
                    <a:pt x="932574" y="335684"/>
                  </a:lnTo>
                  <a:lnTo>
                    <a:pt x="916531" y="291786"/>
                  </a:lnTo>
                  <a:lnTo>
                    <a:pt x="896441" y="250021"/>
                  </a:lnTo>
                  <a:lnTo>
                    <a:pt x="872545" y="210629"/>
                  </a:lnTo>
                  <a:lnTo>
                    <a:pt x="845081" y="173849"/>
                  </a:lnTo>
                  <a:lnTo>
                    <a:pt x="814292" y="139922"/>
                  </a:lnTo>
                  <a:lnTo>
                    <a:pt x="780415" y="109087"/>
                  </a:lnTo>
                  <a:lnTo>
                    <a:pt x="743692" y="81586"/>
                  </a:lnTo>
                  <a:lnTo>
                    <a:pt x="704362" y="57656"/>
                  </a:lnTo>
                  <a:lnTo>
                    <a:pt x="662666" y="37540"/>
                  </a:lnTo>
                  <a:lnTo>
                    <a:pt x="618842" y="21476"/>
                  </a:lnTo>
                  <a:lnTo>
                    <a:pt x="573132" y="9705"/>
                  </a:lnTo>
                  <a:lnTo>
                    <a:pt x="525775" y="2466"/>
                  </a:lnTo>
                  <a:lnTo>
                    <a:pt x="477011" y="0"/>
                  </a:lnTo>
                  <a:close/>
                </a:path>
              </a:pathLst>
            </a:custGeom>
            <a:solidFill>
              <a:srgbClr val="0F243E"/>
            </a:solidFill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  <p:pic>
          <p:nvPicPr>
            <p:cNvPr id="58" name="object 5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328147" y="2537459"/>
              <a:ext cx="348996" cy="513588"/>
            </a:xfrm>
            <a:prstGeom prst="rect">
              <a:avLst/>
            </a:prstGeom>
          </p:spPr>
        </p:pic>
      </p:grpSp>
      <p:sp>
        <p:nvSpPr>
          <p:cNvPr id="59" name="object 59"/>
          <p:cNvSpPr txBox="1"/>
          <p:nvPr/>
        </p:nvSpPr>
        <p:spPr>
          <a:xfrm>
            <a:off x="7674864" y="1668398"/>
            <a:ext cx="400050" cy="193803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lang="pt-BR" sz="1200" b="1" spc="-4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28</a:t>
            </a:r>
            <a:r>
              <a:rPr sz="1200" b="1" spc="-4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,</a:t>
            </a:r>
            <a:r>
              <a:rPr lang="pt-BR" sz="1200" b="1" spc="-4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3%</a:t>
            </a:r>
            <a:endParaRPr sz="1200" dirty="0">
              <a:latin typeface="Candara" panose="020E0502030303020204" pitchFamily="34" charset="0"/>
              <a:cs typeface="Arial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6056757" y="1552194"/>
            <a:ext cx="1870234" cy="2753678"/>
            <a:chOff x="8075676" y="2069592"/>
            <a:chExt cx="2493645" cy="3671570"/>
          </a:xfrm>
        </p:grpSpPr>
        <p:pic>
          <p:nvPicPr>
            <p:cNvPr id="61" name="object 6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075676" y="2069592"/>
              <a:ext cx="350520" cy="512063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219944" y="4338827"/>
              <a:ext cx="348996" cy="513588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999220" y="5227320"/>
              <a:ext cx="350520" cy="513587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8484108" y="3140964"/>
              <a:ext cx="954405" cy="954405"/>
            </a:xfrm>
            <a:custGeom>
              <a:avLst/>
              <a:gdLst/>
              <a:ahLst/>
              <a:cxnLst/>
              <a:rect l="l" t="t" r="r" b="b"/>
              <a:pathLst>
                <a:path w="954404" h="954404">
                  <a:moveTo>
                    <a:pt x="477012" y="0"/>
                  </a:moveTo>
                  <a:lnTo>
                    <a:pt x="428248" y="2463"/>
                  </a:lnTo>
                  <a:lnTo>
                    <a:pt x="380891" y="9693"/>
                  </a:lnTo>
                  <a:lnTo>
                    <a:pt x="335181" y="21449"/>
                  </a:lnTo>
                  <a:lnTo>
                    <a:pt x="291357" y="37492"/>
                  </a:lnTo>
                  <a:lnTo>
                    <a:pt x="249661" y="57582"/>
                  </a:lnTo>
                  <a:lnTo>
                    <a:pt x="210331" y="81478"/>
                  </a:lnTo>
                  <a:lnTo>
                    <a:pt x="173608" y="108942"/>
                  </a:lnTo>
                  <a:lnTo>
                    <a:pt x="139731" y="139731"/>
                  </a:lnTo>
                  <a:lnTo>
                    <a:pt x="108942" y="173608"/>
                  </a:lnTo>
                  <a:lnTo>
                    <a:pt x="81478" y="210331"/>
                  </a:lnTo>
                  <a:lnTo>
                    <a:pt x="57582" y="249661"/>
                  </a:lnTo>
                  <a:lnTo>
                    <a:pt x="37492" y="291357"/>
                  </a:lnTo>
                  <a:lnTo>
                    <a:pt x="21449" y="335181"/>
                  </a:lnTo>
                  <a:lnTo>
                    <a:pt x="9693" y="380891"/>
                  </a:lnTo>
                  <a:lnTo>
                    <a:pt x="2463" y="428248"/>
                  </a:lnTo>
                  <a:lnTo>
                    <a:pt x="0" y="477012"/>
                  </a:lnTo>
                  <a:lnTo>
                    <a:pt x="2463" y="525775"/>
                  </a:lnTo>
                  <a:lnTo>
                    <a:pt x="9693" y="573132"/>
                  </a:lnTo>
                  <a:lnTo>
                    <a:pt x="21449" y="618842"/>
                  </a:lnTo>
                  <a:lnTo>
                    <a:pt x="37492" y="662666"/>
                  </a:lnTo>
                  <a:lnTo>
                    <a:pt x="57582" y="704362"/>
                  </a:lnTo>
                  <a:lnTo>
                    <a:pt x="81478" y="743692"/>
                  </a:lnTo>
                  <a:lnTo>
                    <a:pt x="108942" y="780415"/>
                  </a:lnTo>
                  <a:lnTo>
                    <a:pt x="139731" y="814292"/>
                  </a:lnTo>
                  <a:lnTo>
                    <a:pt x="173608" y="845081"/>
                  </a:lnTo>
                  <a:lnTo>
                    <a:pt x="210331" y="872545"/>
                  </a:lnTo>
                  <a:lnTo>
                    <a:pt x="249661" y="896441"/>
                  </a:lnTo>
                  <a:lnTo>
                    <a:pt x="291357" y="916531"/>
                  </a:lnTo>
                  <a:lnTo>
                    <a:pt x="335181" y="932574"/>
                  </a:lnTo>
                  <a:lnTo>
                    <a:pt x="380891" y="944330"/>
                  </a:lnTo>
                  <a:lnTo>
                    <a:pt x="428248" y="951560"/>
                  </a:lnTo>
                  <a:lnTo>
                    <a:pt x="477012" y="954024"/>
                  </a:lnTo>
                  <a:lnTo>
                    <a:pt x="525775" y="951560"/>
                  </a:lnTo>
                  <a:lnTo>
                    <a:pt x="573132" y="944330"/>
                  </a:lnTo>
                  <a:lnTo>
                    <a:pt x="618842" y="932574"/>
                  </a:lnTo>
                  <a:lnTo>
                    <a:pt x="662666" y="916531"/>
                  </a:lnTo>
                  <a:lnTo>
                    <a:pt x="704362" y="896441"/>
                  </a:lnTo>
                  <a:lnTo>
                    <a:pt x="743692" y="872545"/>
                  </a:lnTo>
                  <a:lnTo>
                    <a:pt x="780415" y="845081"/>
                  </a:lnTo>
                  <a:lnTo>
                    <a:pt x="814292" y="814292"/>
                  </a:lnTo>
                  <a:lnTo>
                    <a:pt x="845081" y="780415"/>
                  </a:lnTo>
                  <a:lnTo>
                    <a:pt x="872545" y="743692"/>
                  </a:lnTo>
                  <a:lnTo>
                    <a:pt x="896441" y="704362"/>
                  </a:lnTo>
                  <a:lnTo>
                    <a:pt x="916531" y="662666"/>
                  </a:lnTo>
                  <a:lnTo>
                    <a:pt x="932574" y="618842"/>
                  </a:lnTo>
                  <a:lnTo>
                    <a:pt x="944330" y="573132"/>
                  </a:lnTo>
                  <a:lnTo>
                    <a:pt x="951560" y="525775"/>
                  </a:lnTo>
                  <a:lnTo>
                    <a:pt x="954024" y="477012"/>
                  </a:lnTo>
                  <a:lnTo>
                    <a:pt x="951560" y="428248"/>
                  </a:lnTo>
                  <a:lnTo>
                    <a:pt x="944330" y="380891"/>
                  </a:lnTo>
                  <a:lnTo>
                    <a:pt x="932574" y="335181"/>
                  </a:lnTo>
                  <a:lnTo>
                    <a:pt x="916531" y="291357"/>
                  </a:lnTo>
                  <a:lnTo>
                    <a:pt x="896441" y="249661"/>
                  </a:lnTo>
                  <a:lnTo>
                    <a:pt x="872545" y="210331"/>
                  </a:lnTo>
                  <a:lnTo>
                    <a:pt x="845081" y="173608"/>
                  </a:lnTo>
                  <a:lnTo>
                    <a:pt x="814292" y="139731"/>
                  </a:lnTo>
                  <a:lnTo>
                    <a:pt x="780415" y="108942"/>
                  </a:lnTo>
                  <a:lnTo>
                    <a:pt x="743692" y="81478"/>
                  </a:lnTo>
                  <a:lnTo>
                    <a:pt x="704362" y="57582"/>
                  </a:lnTo>
                  <a:lnTo>
                    <a:pt x="662666" y="37492"/>
                  </a:lnTo>
                  <a:lnTo>
                    <a:pt x="618842" y="21449"/>
                  </a:lnTo>
                  <a:lnTo>
                    <a:pt x="573132" y="9693"/>
                  </a:lnTo>
                  <a:lnTo>
                    <a:pt x="525775" y="2463"/>
                  </a:lnTo>
                  <a:lnTo>
                    <a:pt x="477012" y="0"/>
                  </a:lnTo>
                  <a:close/>
                </a:path>
              </a:pathLst>
            </a:custGeom>
            <a:solidFill>
              <a:srgbClr val="0F243E"/>
            </a:solidFill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  <p:pic>
          <p:nvPicPr>
            <p:cNvPr id="65" name="object 6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791956" y="3576828"/>
              <a:ext cx="348996" cy="512064"/>
            </a:xfrm>
            <a:prstGeom prst="rect">
              <a:avLst/>
            </a:prstGeom>
          </p:spPr>
        </p:pic>
      </p:grpSp>
      <p:sp>
        <p:nvSpPr>
          <p:cNvPr id="66" name="object 66"/>
          <p:cNvSpPr txBox="1"/>
          <p:nvPr/>
        </p:nvSpPr>
        <p:spPr>
          <a:xfrm>
            <a:off x="6495098" y="2443829"/>
            <a:ext cx="597182" cy="225062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400" b="1" spc="-4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5</a:t>
            </a:r>
            <a:r>
              <a:rPr lang="pt-BR" sz="1400" b="1" spc="-11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7</a:t>
            </a:r>
            <a:r>
              <a:rPr sz="1400" b="1" spc="-4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,</a:t>
            </a:r>
            <a:r>
              <a:rPr lang="pt-BR" sz="1400" b="1" spc="-4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7%</a:t>
            </a:r>
            <a:endParaRPr sz="1400" dirty="0">
              <a:latin typeface="Candara" panose="020E0502030303020204" pitchFamily="34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6938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41932" y="2991242"/>
            <a:ext cx="1089660" cy="1481614"/>
          </a:xfrm>
          <a:custGeom>
            <a:avLst/>
            <a:gdLst/>
            <a:ahLst/>
            <a:cxnLst/>
            <a:rect l="l" t="t" r="r" b="b"/>
            <a:pathLst>
              <a:path w="1452879" h="1975485">
                <a:moveTo>
                  <a:pt x="1210310" y="0"/>
                </a:moveTo>
                <a:lnTo>
                  <a:pt x="242062" y="0"/>
                </a:lnTo>
                <a:lnTo>
                  <a:pt x="193265" y="4916"/>
                </a:lnTo>
                <a:lnTo>
                  <a:pt x="147822" y="19016"/>
                </a:lnTo>
                <a:lnTo>
                  <a:pt x="106703" y="41328"/>
                </a:lnTo>
                <a:lnTo>
                  <a:pt x="70881" y="70881"/>
                </a:lnTo>
                <a:lnTo>
                  <a:pt x="41328" y="106703"/>
                </a:lnTo>
                <a:lnTo>
                  <a:pt x="19016" y="147822"/>
                </a:lnTo>
                <a:lnTo>
                  <a:pt x="4916" y="193265"/>
                </a:lnTo>
                <a:lnTo>
                  <a:pt x="0" y="242062"/>
                </a:lnTo>
                <a:lnTo>
                  <a:pt x="0" y="1733042"/>
                </a:lnTo>
                <a:lnTo>
                  <a:pt x="4916" y="1781823"/>
                </a:lnTo>
                <a:lnTo>
                  <a:pt x="19016" y="1827260"/>
                </a:lnTo>
                <a:lnTo>
                  <a:pt x="41328" y="1868378"/>
                </a:lnTo>
                <a:lnTo>
                  <a:pt x="70881" y="1904203"/>
                </a:lnTo>
                <a:lnTo>
                  <a:pt x="106703" y="1933761"/>
                </a:lnTo>
                <a:lnTo>
                  <a:pt x="147822" y="1956080"/>
                </a:lnTo>
                <a:lnTo>
                  <a:pt x="193265" y="1970185"/>
                </a:lnTo>
                <a:lnTo>
                  <a:pt x="242062" y="1975104"/>
                </a:lnTo>
                <a:lnTo>
                  <a:pt x="1210310" y="1975104"/>
                </a:lnTo>
                <a:lnTo>
                  <a:pt x="1259106" y="1970185"/>
                </a:lnTo>
                <a:lnTo>
                  <a:pt x="1304549" y="1956080"/>
                </a:lnTo>
                <a:lnTo>
                  <a:pt x="1345668" y="1933761"/>
                </a:lnTo>
                <a:lnTo>
                  <a:pt x="1381490" y="1904203"/>
                </a:lnTo>
                <a:lnTo>
                  <a:pt x="1411043" y="1868378"/>
                </a:lnTo>
                <a:lnTo>
                  <a:pt x="1433355" y="1827260"/>
                </a:lnTo>
                <a:lnTo>
                  <a:pt x="1447455" y="1781823"/>
                </a:lnTo>
                <a:lnTo>
                  <a:pt x="1452372" y="1733042"/>
                </a:lnTo>
                <a:lnTo>
                  <a:pt x="1452372" y="242062"/>
                </a:lnTo>
                <a:lnTo>
                  <a:pt x="1447455" y="193265"/>
                </a:lnTo>
                <a:lnTo>
                  <a:pt x="1433355" y="147822"/>
                </a:lnTo>
                <a:lnTo>
                  <a:pt x="1411043" y="106703"/>
                </a:lnTo>
                <a:lnTo>
                  <a:pt x="1381490" y="70881"/>
                </a:lnTo>
                <a:lnTo>
                  <a:pt x="1345668" y="41328"/>
                </a:lnTo>
                <a:lnTo>
                  <a:pt x="1304549" y="19016"/>
                </a:lnTo>
                <a:lnTo>
                  <a:pt x="1259106" y="4916"/>
                </a:lnTo>
                <a:lnTo>
                  <a:pt x="1210310" y="0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/>
          <a:lstStyle/>
          <a:p>
            <a:endParaRPr>
              <a:solidFill>
                <a:schemeClr val="dk1"/>
              </a:solidFill>
              <a:latin typeface="Candara" panose="020E0502030303020204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05845" y="3219822"/>
            <a:ext cx="945547" cy="1118094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049" marR="3810" indent="-953" algn="ctr">
              <a:spcBef>
                <a:spcPts val="79"/>
              </a:spcBef>
            </a:pPr>
            <a:r>
              <a:rPr sz="800" b="1" dirty="0">
                <a:latin typeface="Candara" panose="020E0502030303020204" pitchFamily="34" charset="0"/>
                <a:cs typeface="Arial MT"/>
              </a:rPr>
              <a:t>Quem </a:t>
            </a:r>
            <a:r>
              <a:rPr sz="800" b="1" spc="-4" dirty="0">
                <a:latin typeface="Candara" panose="020E0502030303020204" pitchFamily="34" charset="0"/>
                <a:cs typeface="Arial MT"/>
              </a:rPr>
              <a:t>privatiza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spc="8" dirty="0" err="1">
                <a:latin typeface="Candara" panose="020E0502030303020204" pitchFamily="34" charset="0"/>
                <a:cs typeface="Arial MT"/>
              </a:rPr>
              <a:t>m</a:t>
            </a:r>
            <a:r>
              <a:rPr sz="800" b="1" dirty="0" err="1">
                <a:latin typeface="Candara" panose="020E0502030303020204" pitchFamily="34" charset="0"/>
                <a:cs typeface="Arial MT"/>
              </a:rPr>
              <a:t>an</a:t>
            </a:r>
            <a:r>
              <a:rPr sz="800" b="1" spc="-4" dirty="0" err="1">
                <a:latin typeface="Candara" panose="020E0502030303020204" pitchFamily="34" charset="0"/>
                <a:cs typeface="Arial MT"/>
              </a:rPr>
              <a:t>t</a:t>
            </a:r>
            <a:r>
              <a:rPr sz="800" b="1" dirty="0" err="1">
                <a:latin typeface="Candara" panose="020E0502030303020204" pitchFamily="34" charset="0"/>
                <a:cs typeface="Arial MT"/>
              </a:rPr>
              <a:t>ém</a:t>
            </a:r>
            <a:r>
              <a:rPr sz="800" b="1" spc="-15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 err="1">
                <a:latin typeface="Candara" panose="020E0502030303020204" pitchFamily="34" charset="0"/>
                <a:cs typeface="Arial MT"/>
              </a:rPr>
              <a:t>con</a:t>
            </a:r>
            <a:r>
              <a:rPr sz="800" b="1" spc="-4" dirty="0" err="1">
                <a:latin typeface="Candara" panose="020E0502030303020204" pitchFamily="34" charset="0"/>
                <a:cs typeface="Arial MT"/>
              </a:rPr>
              <a:t>tr</a:t>
            </a:r>
            <a:r>
              <a:rPr sz="800" b="1" dirty="0" err="1">
                <a:latin typeface="Candara" panose="020E0502030303020204" pitchFamily="34" charset="0"/>
                <a:cs typeface="Arial MT"/>
              </a:rPr>
              <a:t>a</a:t>
            </a:r>
            <a:r>
              <a:rPr sz="800" b="1" spc="-4" dirty="0" err="1">
                <a:latin typeface="Candara" panose="020E0502030303020204" pitchFamily="34" charset="0"/>
                <a:cs typeface="Arial MT"/>
              </a:rPr>
              <a:t>t</a:t>
            </a:r>
            <a:r>
              <a:rPr sz="800" b="1" dirty="0" err="1">
                <a:latin typeface="Candara" panose="020E0502030303020204" pitchFamily="34" charset="0"/>
                <a:cs typeface="Arial MT"/>
              </a:rPr>
              <a:t>os</a:t>
            </a:r>
            <a:r>
              <a:rPr lang="pt-BR" sz="800" b="1" dirty="0">
                <a:latin typeface="Candara" panose="020E0502030303020204" pitchFamily="34" charset="0"/>
                <a:cs typeface="Arial MT"/>
              </a:rPr>
              <a:t> em vigor ou altera modelo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.  </a:t>
            </a:r>
            <a:r>
              <a:rPr sz="800" b="1" spc="-4" dirty="0">
                <a:latin typeface="Candara" panose="020E0502030303020204" pitchFamily="34" charset="0"/>
                <a:cs typeface="Arial MT"/>
              </a:rPr>
              <a:t>Os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demais devem </a:t>
            </a:r>
            <a:r>
              <a:rPr sz="800" b="1" spc="-210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licitar o serviço ao </a:t>
            </a:r>
            <a:r>
              <a:rPr sz="800" b="1" spc="-210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término ordinário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do contrato atual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com</a:t>
            </a:r>
            <a:r>
              <a:rPr sz="800" b="1" spc="-15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a</a:t>
            </a:r>
            <a:r>
              <a:rPr sz="800" b="1" spc="-19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estatal</a:t>
            </a:r>
          </a:p>
        </p:txBody>
      </p:sp>
      <p:sp>
        <p:nvSpPr>
          <p:cNvPr id="4" name="object 4"/>
          <p:cNvSpPr/>
          <p:nvPr/>
        </p:nvSpPr>
        <p:spPr>
          <a:xfrm>
            <a:off x="2880360" y="2996957"/>
            <a:ext cx="1088231" cy="1481614"/>
          </a:xfrm>
          <a:custGeom>
            <a:avLst/>
            <a:gdLst/>
            <a:ahLst/>
            <a:cxnLst/>
            <a:rect l="l" t="t" r="r" b="b"/>
            <a:pathLst>
              <a:path w="1450975" h="1975485">
                <a:moveTo>
                  <a:pt x="1209040" y="0"/>
                </a:moveTo>
                <a:lnTo>
                  <a:pt x="241808" y="0"/>
                </a:lnTo>
                <a:lnTo>
                  <a:pt x="193058" y="4910"/>
                </a:lnTo>
                <a:lnTo>
                  <a:pt x="147661" y="18994"/>
                </a:lnTo>
                <a:lnTo>
                  <a:pt x="106585" y="41281"/>
                </a:lnTo>
                <a:lnTo>
                  <a:pt x="70802" y="70802"/>
                </a:lnTo>
                <a:lnTo>
                  <a:pt x="41281" y="106585"/>
                </a:lnTo>
                <a:lnTo>
                  <a:pt x="18994" y="147661"/>
                </a:lnTo>
                <a:lnTo>
                  <a:pt x="4910" y="193058"/>
                </a:lnTo>
                <a:lnTo>
                  <a:pt x="0" y="241807"/>
                </a:lnTo>
                <a:lnTo>
                  <a:pt x="0" y="1733296"/>
                </a:lnTo>
                <a:lnTo>
                  <a:pt x="4910" y="1782026"/>
                </a:lnTo>
                <a:lnTo>
                  <a:pt x="18994" y="1827415"/>
                </a:lnTo>
                <a:lnTo>
                  <a:pt x="41281" y="1868490"/>
                </a:lnTo>
                <a:lnTo>
                  <a:pt x="70802" y="1904277"/>
                </a:lnTo>
                <a:lnTo>
                  <a:pt x="106585" y="1933805"/>
                </a:lnTo>
                <a:lnTo>
                  <a:pt x="147661" y="1956100"/>
                </a:lnTo>
                <a:lnTo>
                  <a:pt x="193058" y="1970191"/>
                </a:lnTo>
                <a:lnTo>
                  <a:pt x="241808" y="1975104"/>
                </a:lnTo>
                <a:lnTo>
                  <a:pt x="1209040" y="1975104"/>
                </a:lnTo>
                <a:lnTo>
                  <a:pt x="1257789" y="1970191"/>
                </a:lnTo>
                <a:lnTo>
                  <a:pt x="1303186" y="1956100"/>
                </a:lnTo>
                <a:lnTo>
                  <a:pt x="1344262" y="1933805"/>
                </a:lnTo>
                <a:lnTo>
                  <a:pt x="1380045" y="1904277"/>
                </a:lnTo>
                <a:lnTo>
                  <a:pt x="1409566" y="1868490"/>
                </a:lnTo>
                <a:lnTo>
                  <a:pt x="1431853" y="1827415"/>
                </a:lnTo>
                <a:lnTo>
                  <a:pt x="1445937" y="1782026"/>
                </a:lnTo>
                <a:lnTo>
                  <a:pt x="1450848" y="1733296"/>
                </a:lnTo>
                <a:lnTo>
                  <a:pt x="1450848" y="241807"/>
                </a:lnTo>
                <a:lnTo>
                  <a:pt x="1445937" y="193058"/>
                </a:lnTo>
                <a:lnTo>
                  <a:pt x="1431853" y="147661"/>
                </a:lnTo>
                <a:lnTo>
                  <a:pt x="1409566" y="106585"/>
                </a:lnTo>
                <a:lnTo>
                  <a:pt x="1380045" y="70802"/>
                </a:lnTo>
                <a:lnTo>
                  <a:pt x="1344262" y="41281"/>
                </a:lnTo>
                <a:lnTo>
                  <a:pt x="1303186" y="18994"/>
                </a:lnTo>
                <a:lnTo>
                  <a:pt x="1257789" y="4910"/>
                </a:lnTo>
                <a:lnTo>
                  <a:pt x="1209040" y="0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/>
          <a:lstStyle/>
          <a:p>
            <a:endParaRPr>
              <a:solidFill>
                <a:schemeClr val="dk1"/>
              </a:solidFill>
              <a:latin typeface="Candara" panose="020E050203030302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940493" y="3198673"/>
            <a:ext cx="986917" cy="1139773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marR="3810" indent="-1429" algn="ctr">
              <a:spcBef>
                <a:spcPts val="79"/>
              </a:spcBef>
            </a:pPr>
            <a:r>
              <a:rPr sz="800" b="1" dirty="0" err="1">
                <a:latin typeface="Candara" panose="020E0502030303020204" pitchFamily="34" charset="0"/>
                <a:cs typeface="Arial MT"/>
              </a:rPr>
              <a:t>Cria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 o </a:t>
            </a:r>
            <a:r>
              <a:rPr sz="800" b="1" dirty="0" err="1">
                <a:latin typeface="Candara" panose="020E0502030303020204" pitchFamily="34" charset="0"/>
                <a:cs typeface="Arial MT"/>
              </a:rPr>
              <a:t>conceito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 de </a:t>
            </a:r>
            <a:r>
              <a:rPr sz="800" b="1" spc="-210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 err="1">
                <a:latin typeface="Candara" panose="020E0502030303020204" pitchFamily="34" charset="0"/>
                <a:cs typeface="Arial MT"/>
              </a:rPr>
              <a:t>prestação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 err="1">
                <a:latin typeface="Candara" panose="020E0502030303020204" pitchFamily="34" charset="0"/>
                <a:cs typeface="Arial MT"/>
              </a:rPr>
              <a:t>em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spc="-4" dirty="0">
                <a:latin typeface="Candara" panose="020E0502030303020204" pitchFamily="34" charset="0"/>
                <a:cs typeface="Arial MT"/>
              </a:rPr>
              <a:t>“</a:t>
            </a:r>
            <a:r>
              <a:rPr sz="800" b="1" spc="-4" dirty="0" err="1">
                <a:latin typeface="Candara" panose="020E0502030303020204" pitchFamily="34" charset="0"/>
                <a:cs typeface="Arial MT"/>
              </a:rPr>
              <a:t>blocos</a:t>
            </a:r>
            <a:r>
              <a:rPr sz="800" b="1" spc="-4" dirty="0">
                <a:latin typeface="Candara" panose="020E0502030303020204" pitchFamily="34" charset="0"/>
                <a:cs typeface="Arial MT"/>
              </a:rPr>
              <a:t>”</a:t>
            </a:r>
            <a:r>
              <a:rPr lang="pt-BR" sz="800" b="1" spc="-4" dirty="0">
                <a:latin typeface="Candara" panose="020E0502030303020204" pitchFamily="34" charset="0"/>
                <a:cs typeface="Arial MT"/>
              </a:rPr>
              <a:t> (Unidades Regionais de Saneamento)</a:t>
            </a:r>
            <a:r>
              <a:rPr sz="800" b="1" spc="-4" dirty="0">
                <a:latin typeface="Candara" panose="020E0502030303020204" pitchFamily="34" charset="0"/>
                <a:cs typeface="Arial MT"/>
              </a:rPr>
              <a:t>,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que </a:t>
            </a:r>
            <a:r>
              <a:rPr sz="800" b="1" spc="-4" dirty="0" err="1">
                <a:latin typeface="Candara" panose="020E0502030303020204" pitchFamily="34" charset="0"/>
                <a:cs typeface="Arial MT"/>
              </a:rPr>
              <a:t>une</a:t>
            </a:r>
            <a:r>
              <a:rPr sz="800" b="1" spc="-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 err="1">
                <a:latin typeface="Candara" panose="020E0502030303020204" pitchFamily="34" charset="0"/>
                <a:cs typeface="Arial MT"/>
              </a:rPr>
              <a:t>municípios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 de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 err="1">
                <a:latin typeface="Candara" panose="020E0502030303020204" pitchFamily="34" charset="0"/>
                <a:cs typeface="Arial MT"/>
              </a:rPr>
              <a:t>diferentes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 err="1">
                <a:latin typeface="Candara" panose="020E0502030303020204" pitchFamily="34" charset="0"/>
                <a:cs typeface="Arial MT"/>
              </a:rPr>
              <a:t>tamanhos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, </a:t>
            </a:r>
            <a:r>
              <a:rPr sz="800" b="1" dirty="0" err="1">
                <a:latin typeface="Candara" panose="020E0502030303020204" pitchFamily="34" charset="0"/>
                <a:cs typeface="Arial MT"/>
              </a:rPr>
              <a:t>dando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 err="1">
                <a:latin typeface="Candara" panose="020E0502030303020204" pitchFamily="34" charset="0"/>
                <a:cs typeface="Arial MT"/>
              </a:rPr>
              <a:t>escala</a:t>
            </a:r>
            <a:r>
              <a:rPr sz="800" b="1" spc="-3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à</a:t>
            </a:r>
            <a:r>
              <a:rPr sz="800" b="1" spc="-23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 err="1">
                <a:latin typeface="Candara" panose="020E0502030303020204" pitchFamily="34" charset="0"/>
                <a:cs typeface="Arial MT"/>
              </a:rPr>
              <a:t>operação</a:t>
            </a:r>
            <a:endParaRPr sz="800" b="1" dirty="0">
              <a:latin typeface="Candara" panose="020E0502030303020204" pitchFamily="34" charset="0"/>
              <a:cs typeface="Arial MT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04646" y="2994671"/>
            <a:ext cx="1089660" cy="1481614"/>
          </a:xfrm>
          <a:custGeom>
            <a:avLst/>
            <a:gdLst/>
            <a:ahLst/>
            <a:cxnLst/>
            <a:rect l="l" t="t" r="r" b="b"/>
            <a:pathLst>
              <a:path w="1452880" h="1975485">
                <a:moveTo>
                  <a:pt x="1210310" y="0"/>
                </a:moveTo>
                <a:lnTo>
                  <a:pt x="242062" y="0"/>
                </a:lnTo>
                <a:lnTo>
                  <a:pt x="193280" y="4916"/>
                </a:lnTo>
                <a:lnTo>
                  <a:pt x="147843" y="19016"/>
                </a:lnTo>
                <a:lnTo>
                  <a:pt x="106725" y="41328"/>
                </a:lnTo>
                <a:lnTo>
                  <a:pt x="70900" y="70881"/>
                </a:lnTo>
                <a:lnTo>
                  <a:pt x="41342" y="106703"/>
                </a:lnTo>
                <a:lnTo>
                  <a:pt x="19023" y="147822"/>
                </a:lnTo>
                <a:lnTo>
                  <a:pt x="4918" y="193265"/>
                </a:lnTo>
                <a:lnTo>
                  <a:pt x="0" y="242062"/>
                </a:lnTo>
                <a:lnTo>
                  <a:pt x="0" y="1733042"/>
                </a:lnTo>
                <a:lnTo>
                  <a:pt x="4918" y="1781823"/>
                </a:lnTo>
                <a:lnTo>
                  <a:pt x="19023" y="1827260"/>
                </a:lnTo>
                <a:lnTo>
                  <a:pt x="41342" y="1868378"/>
                </a:lnTo>
                <a:lnTo>
                  <a:pt x="70900" y="1904203"/>
                </a:lnTo>
                <a:lnTo>
                  <a:pt x="106725" y="1933761"/>
                </a:lnTo>
                <a:lnTo>
                  <a:pt x="147843" y="1956080"/>
                </a:lnTo>
                <a:lnTo>
                  <a:pt x="193280" y="1970185"/>
                </a:lnTo>
                <a:lnTo>
                  <a:pt x="242062" y="1975104"/>
                </a:lnTo>
                <a:lnTo>
                  <a:pt x="1210310" y="1975104"/>
                </a:lnTo>
                <a:lnTo>
                  <a:pt x="1259106" y="1970185"/>
                </a:lnTo>
                <a:lnTo>
                  <a:pt x="1304549" y="1956080"/>
                </a:lnTo>
                <a:lnTo>
                  <a:pt x="1345668" y="1933761"/>
                </a:lnTo>
                <a:lnTo>
                  <a:pt x="1381490" y="1904203"/>
                </a:lnTo>
                <a:lnTo>
                  <a:pt x="1411043" y="1868378"/>
                </a:lnTo>
                <a:lnTo>
                  <a:pt x="1433355" y="1827260"/>
                </a:lnTo>
                <a:lnTo>
                  <a:pt x="1447455" y="1781823"/>
                </a:lnTo>
                <a:lnTo>
                  <a:pt x="1452372" y="1733042"/>
                </a:lnTo>
                <a:lnTo>
                  <a:pt x="1452372" y="242062"/>
                </a:lnTo>
                <a:lnTo>
                  <a:pt x="1447455" y="193265"/>
                </a:lnTo>
                <a:lnTo>
                  <a:pt x="1433355" y="147822"/>
                </a:lnTo>
                <a:lnTo>
                  <a:pt x="1411043" y="106703"/>
                </a:lnTo>
                <a:lnTo>
                  <a:pt x="1381490" y="70881"/>
                </a:lnTo>
                <a:lnTo>
                  <a:pt x="1345668" y="41328"/>
                </a:lnTo>
                <a:lnTo>
                  <a:pt x="1304549" y="19016"/>
                </a:lnTo>
                <a:lnTo>
                  <a:pt x="1259106" y="4916"/>
                </a:lnTo>
                <a:lnTo>
                  <a:pt x="1210310" y="0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/>
          <a:lstStyle/>
          <a:p>
            <a:endParaRPr>
              <a:latin typeface="Candara" panose="020E0502030303020204" pitchFamily="34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32053" y="3362812"/>
            <a:ext cx="833438" cy="748762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marR="3810" algn="ctr">
              <a:spcBef>
                <a:spcPts val="79"/>
              </a:spcBef>
            </a:pPr>
            <a:r>
              <a:rPr sz="800" b="1" dirty="0">
                <a:latin typeface="Candara" panose="020E0502030303020204" pitchFamily="34" charset="0"/>
                <a:cs typeface="Arial MT"/>
              </a:rPr>
              <a:t>ANA</a:t>
            </a:r>
            <a:r>
              <a:rPr sz="800" b="1" spc="-45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edita</a:t>
            </a:r>
            <a:r>
              <a:rPr sz="800" b="1" spc="-23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normas </a:t>
            </a:r>
            <a:r>
              <a:rPr sz="800" b="1" spc="-206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“de referência”,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com incentivos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financeiros aos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municípios que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aderirem</a:t>
            </a:r>
          </a:p>
        </p:txBody>
      </p:sp>
      <p:sp>
        <p:nvSpPr>
          <p:cNvPr id="16" name="object 16"/>
          <p:cNvSpPr/>
          <p:nvPr/>
        </p:nvSpPr>
        <p:spPr>
          <a:xfrm>
            <a:off x="0" y="0"/>
            <a:ext cx="9144000" cy="198120"/>
          </a:xfrm>
          <a:custGeom>
            <a:avLst/>
            <a:gdLst/>
            <a:ahLst/>
            <a:cxnLst/>
            <a:rect l="l" t="t" r="r" b="b"/>
            <a:pathLst>
              <a:path w="12192000" h="264160">
                <a:moveTo>
                  <a:pt x="12192000" y="0"/>
                </a:moveTo>
                <a:lnTo>
                  <a:pt x="0" y="0"/>
                </a:lnTo>
                <a:lnTo>
                  <a:pt x="0" y="263651"/>
                </a:lnTo>
                <a:lnTo>
                  <a:pt x="12192000" y="263651"/>
                </a:lnTo>
                <a:lnTo>
                  <a:pt x="12192000" y="0"/>
                </a:lnTo>
                <a:close/>
              </a:path>
            </a:pathLst>
          </a:custGeom>
          <a:solidFill>
            <a:srgbClr val="0F243E"/>
          </a:solidFill>
        </p:spPr>
        <p:txBody>
          <a:bodyPr wrap="square" lIns="0" tIns="0" rIns="0" bIns="0" rtlCol="0"/>
          <a:lstStyle/>
          <a:p>
            <a:endParaRPr>
              <a:latin typeface="Candara" panose="020E0502030303020204" pitchFamily="34" charset="0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0" y="4945760"/>
            <a:ext cx="9144000" cy="198120"/>
          </a:xfrm>
          <a:custGeom>
            <a:avLst/>
            <a:gdLst/>
            <a:ahLst/>
            <a:cxnLst/>
            <a:rect l="l" t="t" r="r" b="b"/>
            <a:pathLst>
              <a:path w="12192000" h="264159">
                <a:moveTo>
                  <a:pt x="12192000" y="0"/>
                </a:moveTo>
                <a:lnTo>
                  <a:pt x="0" y="0"/>
                </a:lnTo>
                <a:lnTo>
                  <a:pt x="0" y="263652"/>
                </a:lnTo>
                <a:lnTo>
                  <a:pt x="12192000" y="263652"/>
                </a:lnTo>
                <a:lnTo>
                  <a:pt x="12192000" y="0"/>
                </a:lnTo>
                <a:close/>
              </a:path>
            </a:pathLst>
          </a:custGeom>
          <a:solidFill>
            <a:srgbClr val="0F243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728046" y="547069"/>
            <a:ext cx="7804394" cy="44050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082993" marR="3810" indent="-1073944">
              <a:spcBef>
                <a:spcPts val="75"/>
              </a:spcBef>
            </a:pPr>
            <a:r>
              <a:rPr sz="2800" spc="-56" dirty="0">
                <a:solidFill>
                  <a:schemeClr val="bg1"/>
                </a:solidFill>
                <a:latin typeface="Candara" panose="020E0502030303020204" pitchFamily="34" charset="0"/>
              </a:rPr>
              <a:t>NOVO</a:t>
            </a:r>
            <a:r>
              <a:rPr sz="2800" spc="-34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sz="2800" spc="-11" dirty="0">
                <a:solidFill>
                  <a:schemeClr val="bg1"/>
                </a:solidFill>
                <a:latin typeface="Candara" panose="020E0502030303020204" pitchFamily="34" charset="0"/>
              </a:rPr>
              <a:t>MARCO</a:t>
            </a:r>
            <a:r>
              <a:rPr sz="2800" spc="-30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sz="2800" spc="-19" dirty="0">
                <a:solidFill>
                  <a:schemeClr val="bg1"/>
                </a:solidFill>
                <a:latin typeface="Candara" panose="020E0502030303020204" pitchFamily="34" charset="0"/>
              </a:rPr>
              <a:t>REGULATÓRIO </a:t>
            </a:r>
            <a:r>
              <a:rPr sz="2800" spc="-889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Candara" panose="020E0502030303020204" pitchFamily="34" charset="0"/>
              </a:rPr>
              <a:t>DO</a:t>
            </a:r>
            <a:r>
              <a:rPr sz="2800" spc="-1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sz="2800" spc="-15" dirty="0">
                <a:solidFill>
                  <a:schemeClr val="bg1"/>
                </a:solidFill>
                <a:latin typeface="Candara" panose="020E0502030303020204" pitchFamily="34" charset="0"/>
              </a:rPr>
              <a:t>SANEAMENTO</a:t>
            </a:r>
            <a:endParaRPr sz="2800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04647" y="2098559"/>
            <a:ext cx="1058704" cy="758189"/>
          </a:xfrm>
          <a:custGeom>
            <a:avLst/>
            <a:gdLst/>
            <a:ahLst/>
            <a:cxnLst/>
            <a:rect l="l" t="t" r="r" b="b"/>
            <a:pathLst>
              <a:path w="1411605" h="1010920">
                <a:moveTo>
                  <a:pt x="1411224" y="0"/>
                </a:moveTo>
                <a:lnTo>
                  <a:pt x="0" y="0"/>
                </a:lnTo>
                <a:lnTo>
                  <a:pt x="0" y="1010412"/>
                </a:lnTo>
                <a:lnTo>
                  <a:pt x="1411224" y="1010412"/>
                </a:lnTo>
                <a:lnTo>
                  <a:pt x="1411224" y="0"/>
                </a:lnTo>
                <a:close/>
              </a:path>
            </a:pathLst>
          </a:custGeom>
          <a:solidFill>
            <a:srgbClr val="002E51"/>
          </a:solidFill>
        </p:spPr>
        <p:txBody>
          <a:bodyPr wrap="square" lIns="0" tIns="0" rIns="0" bIns="0" rtlCol="0"/>
          <a:lstStyle/>
          <a:p>
            <a:endParaRPr>
              <a:latin typeface="Candara" panose="020E0502030303020204" pitchFamily="34" charset="0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55576" y="2464890"/>
            <a:ext cx="783908" cy="3173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76676" marR="3810" indent="-67628">
              <a:spcBef>
                <a:spcPts val="75"/>
              </a:spcBef>
            </a:pPr>
            <a:r>
              <a:rPr sz="1000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Pul</a:t>
            </a:r>
            <a:r>
              <a:rPr sz="1000" spc="-15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v</a:t>
            </a:r>
            <a:r>
              <a:rPr sz="1000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erização  regulatória</a:t>
            </a:r>
            <a:endParaRPr sz="1000" dirty="0">
              <a:latin typeface="Candara" panose="020E0502030303020204" pitchFamily="34" charset="0"/>
              <a:cs typeface="Arial MT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786384" y="1779662"/>
            <a:ext cx="696277" cy="1355884"/>
            <a:chOff x="1048511" y="2680716"/>
            <a:chExt cx="928369" cy="1807845"/>
          </a:xfrm>
        </p:grpSpPr>
        <p:pic>
          <p:nvPicPr>
            <p:cNvPr id="32" name="object 3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18615" y="4143755"/>
              <a:ext cx="754379" cy="344424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1058417" y="2690622"/>
              <a:ext cx="908685" cy="835660"/>
            </a:xfrm>
            <a:custGeom>
              <a:avLst/>
              <a:gdLst/>
              <a:ahLst/>
              <a:cxnLst/>
              <a:rect l="l" t="t" r="r" b="b"/>
              <a:pathLst>
                <a:path w="908685" h="835660">
                  <a:moveTo>
                    <a:pt x="454151" y="0"/>
                  </a:moveTo>
                  <a:lnTo>
                    <a:pt x="0" y="417575"/>
                  </a:lnTo>
                  <a:lnTo>
                    <a:pt x="454151" y="835151"/>
                  </a:lnTo>
                  <a:lnTo>
                    <a:pt x="908304" y="417575"/>
                  </a:lnTo>
                  <a:lnTo>
                    <a:pt x="454151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1058417" y="2690622"/>
              <a:ext cx="908685" cy="835660"/>
            </a:xfrm>
            <a:custGeom>
              <a:avLst/>
              <a:gdLst/>
              <a:ahLst/>
              <a:cxnLst/>
              <a:rect l="l" t="t" r="r" b="b"/>
              <a:pathLst>
                <a:path w="908685" h="835660">
                  <a:moveTo>
                    <a:pt x="0" y="417575"/>
                  </a:moveTo>
                  <a:lnTo>
                    <a:pt x="454151" y="0"/>
                  </a:lnTo>
                  <a:lnTo>
                    <a:pt x="908304" y="417575"/>
                  </a:lnTo>
                  <a:lnTo>
                    <a:pt x="454151" y="835151"/>
                  </a:lnTo>
                  <a:lnTo>
                    <a:pt x="0" y="417575"/>
                  </a:lnTo>
                  <a:close/>
                </a:path>
              </a:pathLst>
            </a:custGeom>
            <a:ln w="1981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  <p:pic>
          <p:nvPicPr>
            <p:cNvPr id="35" name="object 3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52727" y="2855976"/>
              <a:ext cx="534923" cy="534924"/>
            </a:xfrm>
            <a:prstGeom prst="rect">
              <a:avLst/>
            </a:prstGeom>
          </p:spPr>
        </p:pic>
      </p:grpSp>
      <p:grpSp>
        <p:nvGrpSpPr>
          <p:cNvPr id="38" name="object 38"/>
          <p:cNvGrpSpPr/>
          <p:nvPr/>
        </p:nvGrpSpPr>
        <p:grpSpPr>
          <a:xfrm>
            <a:off x="1748791" y="1780804"/>
            <a:ext cx="1059656" cy="1360170"/>
            <a:chOff x="2331720" y="2682239"/>
            <a:chExt cx="1412875" cy="1813560"/>
          </a:xfrm>
        </p:grpSpPr>
        <p:sp>
          <p:nvSpPr>
            <p:cNvPr id="39" name="object 39"/>
            <p:cNvSpPr/>
            <p:nvPr/>
          </p:nvSpPr>
          <p:spPr>
            <a:xfrm>
              <a:off x="2331720" y="3113531"/>
              <a:ext cx="1412875" cy="1010919"/>
            </a:xfrm>
            <a:custGeom>
              <a:avLst/>
              <a:gdLst/>
              <a:ahLst/>
              <a:cxnLst/>
              <a:rect l="l" t="t" r="r" b="b"/>
              <a:pathLst>
                <a:path w="1412875" h="1010920">
                  <a:moveTo>
                    <a:pt x="1412747" y="0"/>
                  </a:moveTo>
                  <a:lnTo>
                    <a:pt x="0" y="0"/>
                  </a:lnTo>
                  <a:lnTo>
                    <a:pt x="0" y="1010412"/>
                  </a:lnTo>
                  <a:lnTo>
                    <a:pt x="1412747" y="1010412"/>
                  </a:lnTo>
                  <a:lnTo>
                    <a:pt x="1412747" y="0"/>
                  </a:lnTo>
                  <a:close/>
                </a:path>
              </a:pathLst>
            </a:custGeom>
            <a:solidFill>
              <a:srgbClr val="002E51"/>
            </a:solidFill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  <p:pic>
          <p:nvPicPr>
            <p:cNvPr id="40" name="object 4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44140" y="4149851"/>
              <a:ext cx="755904" cy="345948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2542794" y="2692145"/>
              <a:ext cx="908685" cy="833755"/>
            </a:xfrm>
            <a:custGeom>
              <a:avLst/>
              <a:gdLst/>
              <a:ahLst/>
              <a:cxnLst/>
              <a:rect l="l" t="t" r="r" b="b"/>
              <a:pathLst>
                <a:path w="908685" h="833754">
                  <a:moveTo>
                    <a:pt x="454151" y="0"/>
                  </a:moveTo>
                  <a:lnTo>
                    <a:pt x="0" y="416813"/>
                  </a:lnTo>
                  <a:lnTo>
                    <a:pt x="454151" y="833627"/>
                  </a:lnTo>
                  <a:lnTo>
                    <a:pt x="908304" y="416813"/>
                  </a:lnTo>
                  <a:lnTo>
                    <a:pt x="454151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2542794" y="2692145"/>
              <a:ext cx="908685" cy="833755"/>
            </a:xfrm>
            <a:custGeom>
              <a:avLst/>
              <a:gdLst/>
              <a:ahLst/>
              <a:cxnLst/>
              <a:rect l="l" t="t" r="r" b="b"/>
              <a:pathLst>
                <a:path w="908685" h="833754">
                  <a:moveTo>
                    <a:pt x="0" y="416813"/>
                  </a:moveTo>
                  <a:lnTo>
                    <a:pt x="454151" y="0"/>
                  </a:lnTo>
                  <a:lnTo>
                    <a:pt x="908304" y="416813"/>
                  </a:lnTo>
                  <a:lnTo>
                    <a:pt x="454151" y="833627"/>
                  </a:lnTo>
                  <a:lnTo>
                    <a:pt x="0" y="416813"/>
                  </a:lnTo>
                  <a:close/>
                </a:path>
              </a:pathLst>
            </a:custGeom>
            <a:ln w="198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  <p:pic>
          <p:nvPicPr>
            <p:cNvPr id="43" name="object 4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96540" y="2915411"/>
              <a:ext cx="387095" cy="385572"/>
            </a:xfrm>
            <a:prstGeom prst="rect">
              <a:avLst/>
            </a:prstGeom>
          </p:spPr>
        </p:pic>
      </p:grpSp>
      <p:grpSp>
        <p:nvGrpSpPr>
          <p:cNvPr id="44" name="object 44"/>
          <p:cNvGrpSpPr/>
          <p:nvPr/>
        </p:nvGrpSpPr>
        <p:grpSpPr>
          <a:xfrm>
            <a:off x="2898648" y="1792044"/>
            <a:ext cx="1058704" cy="1357313"/>
            <a:chOff x="3864864" y="2697226"/>
            <a:chExt cx="1411605" cy="1809750"/>
          </a:xfrm>
        </p:grpSpPr>
        <p:sp>
          <p:nvSpPr>
            <p:cNvPr id="45" name="object 45"/>
            <p:cNvSpPr/>
            <p:nvPr/>
          </p:nvSpPr>
          <p:spPr>
            <a:xfrm>
              <a:off x="3864864" y="3124200"/>
              <a:ext cx="1411605" cy="1010919"/>
            </a:xfrm>
            <a:custGeom>
              <a:avLst/>
              <a:gdLst/>
              <a:ahLst/>
              <a:cxnLst/>
              <a:rect l="l" t="t" r="r" b="b"/>
              <a:pathLst>
                <a:path w="1411604" h="1010920">
                  <a:moveTo>
                    <a:pt x="1411224" y="0"/>
                  </a:moveTo>
                  <a:lnTo>
                    <a:pt x="0" y="0"/>
                  </a:lnTo>
                  <a:lnTo>
                    <a:pt x="0" y="1010412"/>
                  </a:lnTo>
                  <a:lnTo>
                    <a:pt x="1411224" y="1010412"/>
                  </a:lnTo>
                  <a:lnTo>
                    <a:pt x="1411224" y="0"/>
                  </a:lnTo>
                  <a:close/>
                </a:path>
              </a:pathLst>
            </a:custGeom>
            <a:solidFill>
              <a:srgbClr val="002E51"/>
            </a:solidFill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  <p:pic>
          <p:nvPicPr>
            <p:cNvPr id="46" name="object 4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177284" y="4160520"/>
              <a:ext cx="754379" cy="345948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4117086" y="2707386"/>
              <a:ext cx="909955" cy="835660"/>
            </a:xfrm>
            <a:custGeom>
              <a:avLst/>
              <a:gdLst/>
              <a:ahLst/>
              <a:cxnLst/>
              <a:rect l="l" t="t" r="r" b="b"/>
              <a:pathLst>
                <a:path w="909954" h="835660">
                  <a:moveTo>
                    <a:pt x="454913" y="0"/>
                  </a:moveTo>
                  <a:lnTo>
                    <a:pt x="0" y="417575"/>
                  </a:lnTo>
                  <a:lnTo>
                    <a:pt x="454913" y="835151"/>
                  </a:lnTo>
                  <a:lnTo>
                    <a:pt x="909827" y="417575"/>
                  </a:lnTo>
                  <a:lnTo>
                    <a:pt x="454913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4117086" y="2707386"/>
              <a:ext cx="909955" cy="835660"/>
            </a:xfrm>
            <a:custGeom>
              <a:avLst/>
              <a:gdLst/>
              <a:ahLst/>
              <a:cxnLst/>
              <a:rect l="l" t="t" r="r" b="b"/>
              <a:pathLst>
                <a:path w="909954" h="835660">
                  <a:moveTo>
                    <a:pt x="0" y="417575"/>
                  </a:moveTo>
                  <a:lnTo>
                    <a:pt x="454913" y="0"/>
                  </a:lnTo>
                  <a:lnTo>
                    <a:pt x="909827" y="417575"/>
                  </a:lnTo>
                  <a:lnTo>
                    <a:pt x="454913" y="835151"/>
                  </a:lnTo>
                  <a:lnTo>
                    <a:pt x="0" y="417575"/>
                  </a:lnTo>
                  <a:close/>
                </a:path>
              </a:pathLst>
            </a:custGeom>
            <a:ln w="198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1893379" y="2474226"/>
            <a:ext cx="780574" cy="3173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04299" marR="3810" indent="-95250">
              <a:spcBef>
                <a:spcPts val="75"/>
              </a:spcBef>
            </a:pPr>
            <a:r>
              <a:rPr sz="1000" spc="-8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C</a:t>
            </a:r>
            <a:r>
              <a:rPr sz="1000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ontratos</a:t>
            </a:r>
            <a:r>
              <a:rPr sz="1000" spc="-38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 </a:t>
            </a:r>
            <a:r>
              <a:rPr sz="1000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de  programa</a:t>
            </a:r>
            <a:endParaRPr sz="1000" dirty="0">
              <a:latin typeface="Candara" panose="020E0502030303020204" pitchFamily="34" charset="0"/>
              <a:cs typeface="Arial MT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6311646" y="3009530"/>
            <a:ext cx="1089660" cy="1481614"/>
          </a:xfrm>
          <a:custGeom>
            <a:avLst/>
            <a:gdLst/>
            <a:ahLst/>
            <a:cxnLst/>
            <a:rect l="l" t="t" r="r" b="b"/>
            <a:pathLst>
              <a:path w="1452879" h="1975485">
                <a:moveTo>
                  <a:pt x="1210310" y="0"/>
                </a:moveTo>
                <a:lnTo>
                  <a:pt x="242062" y="0"/>
                </a:lnTo>
                <a:lnTo>
                  <a:pt x="193265" y="4916"/>
                </a:lnTo>
                <a:lnTo>
                  <a:pt x="147822" y="19016"/>
                </a:lnTo>
                <a:lnTo>
                  <a:pt x="106703" y="41328"/>
                </a:lnTo>
                <a:lnTo>
                  <a:pt x="70881" y="70881"/>
                </a:lnTo>
                <a:lnTo>
                  <a:pt x="41328" y="106703"/>
                </a:lnTo>
                <a:lnTo>
                  <a:pt x="19016" y="147822"/>
                </a:lnTo>
                <a:lnTo>
                  <a:pt x="4916" y="193265"/>
                </a:lnTo>
                <a:lnTo>
                  <a:pt x="0" y="242062"/>
                </a:lnTo>
                <a:lnTo>
                  <a:pt x="0" y="1733042"/>
                </a:lnTo>
                <a:lnTo>
                  <a:pt x="4916" y="1781823"/>
                </a:lnTo>
                <a:lnTo>
                  <a:pt x="19016" y="1827260"/>
                </a:lnTo>
                <a:lnTo>
                  <a:pt x="41328" y="1868378"/>
                </a:lnTo>
                <a:lnTo>
                  <a:pt x="70881" y="1904203"/>
                </a:lnTo>
                <a:lnTo>
                  <a:pt x="106703" y="1933761"/>
                </a:lnTo>
                <a:lnTo>
                  <a:pt x="147822" y="1956080"/>
                </a:lnTo>
                <a:lnTo>
                  <a:pt x="193265" y="1970185"/>
                </a:lnTo>
                <a:lnTo>
                  <a:pt x="242062" y="1975104"/>
                </a:lnTo>
                <a:lnTo>
                  <a:pt x="1210310" y="1975104"/>
                </a:lnTo>
                <a:lnTo>
                  <a:pt x="1259106" y="1970185"/>
                </a:lnTo>
                <a:lnTo>
                  <a:pt x="1304549" y="1956080"/>
                </a:lnTo>
                <a:lnTo>
                  <a:pt x="1345668" y="1933761"/>
                </a:lnTo>
                <a:lnTo>
                  <a:pt x="1381490" y="1904203"/>
                </a:lnTo>
                <a:lnTo>
                  <a:pt x="1411043" y="1868378"/>
                </a:lnTo>
                <a:lnTo>
                  <a:pt x="1433355" y="1827260"/>
                </a:lnTo>
                <a:lnTo>
                  <a:pt x="1447455" y="1781823"/>
                </a:lnTo>
                <a:lnTo>
                  <a:pt x="1452372" y="1733042"/>
                </a:lnTo>
                <a:lnTo>
                  <a:pt x="1452372" y="242062"/>
                </a:lnTo>
                <a:lnTo>
                  <a:pt x="1447455" y="193265"/>
                </a:lnTo>
                <a:lnTo>
                  <a:pt x="1433355" y="147822"/>
                </a:lnTo>
                <a:lnTo>
                  <a:pt x="1411043" y="106703"/>
                </a:lnTo>
                <a:lnTo>
                  <a:pt x="1381490" y="70881"/>
                </a:lnTo>
                <a:lnTo>
                  <a:pt x="1345668" y="41328"/>
                </a:lnTo>
                <a:lnTo>
                  <a:pt x="1304549" y="19016"/>
                </a:lnTo>
                <a:lnTo>
                  <a:pt x="1259106" y="4916"/>
                </a:lnTo>
                <a:lnTo>
                  <a:pt x="1210310" y="0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/>
          <a:lstStyle/>
          <a:p>
            <a:endParaRPr>
              <a:solidFill>
                <a:schemeClr val="dk1"/>
              </a:solidFill>
              <a:latin typeface="Candara" panose="020E0502030303020204" pitchFamily="34" charset="0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6372200" y="3204971"/>
            <a:ext cx="965002" cy="1021401"/>
          </a:xfrm>
          <a:prstGeom prst="rect">
            <a:avLst/>
          </a:prstGeom>
        </p:spPr>
        <p:txBody>
          <a:bodyPr vert="horz" wrap="square" lIns="0" tIns="21431" rIns="0" bIns="0" rtlCol="0">
            <a:spAutoFit/>
          </a:bodyPr>
          <a:lstStyle/>
          <a:p>
            <a:pPr marL="9525" marR="3810" indent="-476" algn="ctr">
              <a:lnSpc>
                <a:spcPct val="103299"/>
              </a:lnSpc>
              <a:spcBef>
                <a:spcPts val="169"/>
              </a:spcBef>
            </a:pPr>
            <a:r>
              <a:rPr sz="800" b="1" dirty="0">
                <a:latin typeface="Candara" panose="020E0502030303020204" pitchFamily="34" charset="0"/>
                <a:cs typeface="Arial MT"/>
              </a:rPr>
              <a:t>Municípios que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tenham pelo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menos 1.300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instalações</a:t>
            </a:r>
            <a:r>
              <a:rPr sz="800" b="1" spc="-3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já</a:t>
            </a:r>
            <a:r>
              <a:rPr sz="800" b="1" spc="-3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são </a:t>
            </a:r>
            <a:r>
              <a:rPr sz="800" b="1" spc="-210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considerados</a:t>
            </a:r>
          </a:p>
          <a:p>
            <a:pPr marL="17145" marR="13335" indent="1905" algn="ctr"/>
            <a:r>
              <a:rPr sz="800" b="1" dirty="0">
                <a:latin typeface="Candara" panose="020E0502030303020204" pitchFamily="34" charset="0"/>
                <a:cs typeface="Arial MT"/>
              </a:rPr>
              <a:t>economicamente </a:t>
            </a:r>
            <a:r>
              <a:rPr sz="800" b="1" spc="-210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spc="-4" dirty="0">
                <a:latin typeface="Candara" panose="020E0502030303020204" pitchFamily="34" charset="0"/>
                <a:cs typeface="Arial MT"/>
              </a:rPr>
              <a:t>viáveis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para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receber novos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in</a:t>
            </a:r>
            <a:r>
              <a:rPr sz="800" b="1" spc="-11" dirty="0">
                <a:latin typeface="Candara" panose="020E0502030303020204" pitchFamily="34" charset="0"/>
                <a:cs typeface="Arial MT"/>
              </a:rPr>
              <a:t>v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es</a:t>
            </a:r>
            <a:r>
              <a:rPr sz="800" b="1" spc="-4" dirty="0">
                <a:latin typeface="Candara" panose="020E0502030303020204" pitchFamily="34" charset="0"/>
                <a:cs typeface="Arial MT"/>
              </a:rPr>
              <a:t>t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i</a:t>
            </a:r>
            <a:r>
              <a:rPr sz="800" b="1" spc="8" dirty="0">
                <a:latin typeface="Candara" panose="020E0502030303020204" pitchFamily="34" charset="0"/>
                <a:cs typeface="Arial MT"/>
              </a:rPr>
              <a:t>m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en</a:t>
            </a:r>
            <a:r>
              <a:rPr sz="800" b="1" spc="-4" dirty="0">
                <a:latin typeface="Candara" panose="020E0502030303020204" pitchFamily="34" charset="0"/>
                <a:cs typeface="Arial MT"/>
              </a:rPr>
              <a:t>t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os</a:t>
            </a:r>
            <a:r>
              <a:rPr sz="800" b="1" spc="-23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em  saneamento</a:t>
            </a:r>
          </a:p>
        </p:txBody>
      </p:sp>
      <p:sp>
        <p:nvSpPr>
          <p:cNvPr id="57" name="object 57"/>
          <p:cNvSpPr/>
          <p:nvPr/>
        </p:nvSpPr>
        <p:spPr>
          <a:xfrm>
            <a:off x="7450073" y="3003815"/>
            <a:ext cx="1089660" cy="1481614"/>
          </a:xfrm>
          <a:custGeom>
            <a:avLst/>
            <a:gdLst/>
            <a:ahLst/>
            <a:cxnLst/>
            <a:rect l="l" t="t" r="r" b="b"/>
            <a:pathLst>
              <a:path w="1452879" h="1975485">
                <a:moveTo>
                  <a:pt x="1210310" y="0"/>
                </a:moveTo>
                <a:lnTo>
                  <a:pt x="242062" y="0"/>
                </a:lnTo>
                <a:lnTo>
                  <a:pt x="193265" y="4916"/>
                </a:lnTo>
                <a:lnTo>
                  <a:pt x="147822" y="19016"/>
                </a:lnTo>
                <a:lnTo>
                  <a:pt x="106703" y="41328"/>
                </a:lnTo>
                <a:lnTo>
                  <a:pt x="70881" y="70881"/>
                </a:lnTo>
                <a:lnTo>
                  <a:pt x="41328" y="106703"/>
                </a:lnTo>
                <a:lnTo>
                  <a:pt x="19016" y="147822"/>
                </a:lnTo>
                <a:lnTo>
                  <a:pt x="4916" y="193265"/>
                </a:lnTo>
                <a:lnTo>
                  <a:pt x="0" y="242061"/>
                </a:lnTo>
                <a:lnTo>
                  <a:pt x="0" y="1733041"/>
                </a:lnTo>
                <a:lnTo>
                  <a:pt x="4916" y="1781823"/>
                </a:lnTo>
                <a:lnTo>
                  <a:pt x="19016" y="1827260"/>
                </a:lnTo>
                <a:lnTo>
                  <a:pt x="41328" y="1868378"/>
                </a:lnTo>
                <a:lnTo>
                  <a:pt x="70881" y="1904203"/>
                </a:lnTo>
                <a:lnTo>
                  <a:pt x="106703" y="1933761"/>
                </a:lnTo>
                <a:lnTo>
                  <a:pt x="147822" y="1956080"/>
                </a:lnTo>
                <a:lnTo>
                  <a:pt x="193265" y="1970185"/>
                </a:lnTo>
                <a:lnTo>
                  <a:pt x="242062" y="1975103"/>
                </a:lnTo>
                <a:lnTo>
                  <a:pt x="1210310" y="1975103"/>
                </a:lnTo>
                <a:lnTo>
                  <a:pt x="1259106" y="1970185"/>
                </a:lnTo>
                <a:lnTo>
                  <a:pt x="1304549" y="1956080"/>
                </a:lnTo>
                <a:lnTo>
                  <a:pt x="1345668" y="1933761"/>
                </a:lnTo>
                <a:lnTo>
                  <a:pt x="1381490" y="1904203"/>
                </a:lnTo>
                <a:lnTo>
                  <a:pt x="1411043" y="1868378"/>
                </a:lnTo>
                <a:lnTo>
                  <a:pt x="1433355" y="1827260"/>
                </a:lnTo>
                <a:lnTo>
                  <a:pt x="1447455" y="1781823"/>
                </a:lnTo>
                <a:lnTo>
                  <a:pt x="1452372" y="1733041"/>
                </a:lnTo>
                <a:lnTo>
                  <a:pt x="1452372" y="242061"/>
                </a:lnTo>
                <a:lnTo>
                  <a:pt x="1447455" y="193265"/>
                </a:lnTo>
                <a:lnTo>
                  <a:pt x="1433355" y="147822"/>
                </a:lnTo>
                <a:lnTo>
                  <a:pt x="1411043" y="106703"/>
                </a:lnTo>
                <a:lnTo>
                  <a:pt x="1381490" y="70881"/>
                </a:lnTo>
                <a:lnTo>
                  <a:pt x="1345668" y="41328"/>
                </a:lnTo>
                <a:lnTo>
                  <a:pt x="1304549" y="19016"/>
                </a:lnTo>
                <a:lnTo>
                  <a:pt x="1259106" y="4916"/>
                </a:lnTo>
                <a:lnTo>
                  <a:pt x="1210310" y="0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/>
          <a:lstStyle/>
          <a:p>
            <a:endParaRPr>
              <a:solidFill>
                <a:schemeClr val="dk1"/>
              </a:solidFill>
              <a:latin typeface="Candara" panose="020E0502030303020204" pitchFamily="34" charset="0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7571041" y="3192219"/>
            <a:ext cx="849154" cy="1156566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049" marR="3810" algn="ctr">
              <a:spcBef>
                <a:spcPts val="79"/>
              </a:spcBef>
            </a:pPr>
            <a:r>
              <a:rPr sz="800" b="1" dirty="0">
                <a:latin typeface="Candara" panose="020E0502030303020204" pitchFamily="34" charset="0"/>
                <a:cs typeface="Arial MT"/>
              </a:rPr>
              <a:t>Contratos</a:t>
            </a:r>
            <a:r>
              <a:rPr sz="800" b="1" spc="-41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terão</a:t>
            </a:r>
            <a:r>
              <a:rPr sz="800" b="1" spc="-3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de </a:t>
            </a:r>
            <a:r>
              <a:rPr sz="800" b="1" spc="-206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se adequar ao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Plano Nacional de </a:t>
            </a:r>
            <a:r>
              <a:rPr sz="800" b="1" spc="-210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Saneamento para </a:t>
            </a:r>
            <a:r>
              <a:rPr sz="800" b="1" spc="-210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a universalização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do</a:t>
            </a:r>
            <a:r>
              <a:rPr sz="800" b="1" spc="19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fornecimento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de água e o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tratamento de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esgoto</a:t>
            </a:r>
            <a:r>
              <a:rPr sz="800" b="1" spc="-26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até</a:t>
            </a:r>
            <a:r>
              <a:rPr sz="800" b="1" spc="-11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2033</a:t>
            </a:r>
          </a:p>
        </p:txBody>
      </p:sp>
      <p:sp>
        <p:nvSpPr>
          <p:cNvPr id="65" name="object 65"/>
          <p:cNvSpPr/>
          <p:nvPr/>
        </p:nvSpPr>
        <p:spPr>
          <a:xfrm>
            <a:off x="6329934" y="2124849"/>
            <a:ext cx="1059656" cy="758189"/>
          </a:xfrm>
          <a:custGeom>
            <a:avLst/>
            <a:gdLst/>
            <a:ahLst/>
            <a:cxnLst/>
            <a:rect l="l" t="t" r="r" b="b"/>
            <a:pathLst>
              <a:path w="1412875" h="1010920">
                <a:moveTo>
                  <a:pt x="1412748" y="0"/>
                </a:moveTo>
                <a:lnTo>
                  <a:pt x="0" y="0"/>
                </a:lnTo>
                <a:lnTo>
                  <a:pt x="0" y="1010412"/>
                </a:lnTo>
                <a:lnTo>
                  <a:pt x="1412748" y="1010412"/>
                </a:lnTo>
                <a:lnTo>
                  <a:pt x="1412748" y="0"/>
                </a:lnTo>
                <a:close/>
              </a:path>
            </a:pathLst>
          </a:custGeom>
          <a:solidFill>
            <a:srgbClr val="002E51"/>
          </a:solidFill>
        </p:spPr>
        <p:txBody>
          <a:bodyPr wrap="square" lIns="0" tIns="0" rIns="0" bIns="0" rtlCol="0"/>
          <a:lstStyle/>
          <a:p>
            <a:endParaRPr>
              <a:latin typeface="Candara" panose="020E0502030303020204" pitchFamily="34" charset="0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6451530" y="2477654"/>
            <a:ext cx="856774" cy="3173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indent="51435">
              <a:spcBef>
                <a:spcPts val="75"/>
              </a:spcBef>
            </a:pPr>
            <a:r>
              <a:rPr sz="1000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Participação </a:t>
            </a:r>
            <a:r>
              <a:rPr sz="1000" spc="4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 </a:t>
            </a:r>
            <a:r>
              <a:rPr sz="1000" spc="-4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privada</a:t>
            </a:r>
            <a:r>
              <a:rPr sz="1000" spc="-60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 </a:t>
            </a:r>
            <a:r>
              <a:rPr sz="1000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tímida</a:t>
            </a:r>
            <a:endParaRPr sz="1000" dirty="0">
              <a:latin typeface="Candara" panose="020E0502030303020204" pitchFamily="34" charset="0"/>
              <a:cs typeface="Arial MT"/>
            </a:endParaRPr>
          </a:p>
        </p:txBody>
      </p:sp>
      <p:grpSp>
        <p:nvGrpSpPr>
          <p:cNvPr id="67" name="object 67"/>
          <p:cNvGrpSpPr/>
          <p:nvPr/>
        </p:nvGrpSpPr>
        <p:grpSpPr>
          <a:xfrm>
            <a:off x="6511671" y="1805951"/>
            <a:ext cx="697230" cy="1355884"/>
            <a:chOff x="8682228" y="2715767"/>
            <a:chExt cx="929640" cy="1807845"/>
          </a:xfrm>
        </p:grpSpPr>
        <p:pic>
          <p:nvPicPr>
            <p:cNvPr id="68" name="object 6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752332" y="4177283"/>
              <a:ext cx="754379" cy="345948"/>
            </a:xfrm>
            <a:prstGeom prst="rect">
              <a:avLst/>
            </a:prstGeom>
          </p:spPr>
        </p:pic>
        <p:sp>
          <p:nvSpPr>
            <p:cNvPr id="69" name="object 69"/>
            <p:cNvSpPr/>
            <p:nvPr/>
          </p:nvSpPr>
          <p:spPr>
            <a:xfrm>
              <a:off x="8692134" y="2725673"/>
              <a:ext cx="909955" cy="833755"/>
            </a:xfrm>
            <a:custGeom>
              <a:avLst/>
              <a:gdLst/>
              <a:ahLst/>
              <a:cxnLst/>
              <a:rect l="l" t="t" r="r" b="b"/>
              <a:pathLst>
                <a:path w="909954" h="833754">
                  <a:moveTo>
                    <a:pt x="454914" y="0"/>
                  </a:moveTo>
                  <a:lnTo>
                    <a:pt x="0" y="416813"/>
                  </a:lnTo>
                  <a:lnTo>
                    <a:pt x="454914" y="833627"/>
                  </a:lnTo>
                  <a:lnTo>
                    <a:pt x="909827" y="416813"/>
                  </a:lnTo>
                  <a:lnTo>
                    <a:pt x="454914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8692134" y="2725673"/>
              <a:ext cx="909955" cy="833755"/>
            </a:xfrm>
            <a:custGeom>
              <a:avLst/>
              <a:gdLst/>
              <a:ahLst/>
              <a:cxnLst/>
              <a:rect l="l" t="t" r="r" b="b"/>
              <a:pathLst>
                <a:path w="909954" h="833754">
                  <a:moveTo>
                    <a:pt x="0" y="416813"/>
                  </a:moveTo>
                  <a:lnTo>
                    <a:pt x="454914" y="0"/>
                  </a:lnTo>
                  <a:lnTo>
                    <a:pt x="909827" y="416813"/>
                  </a:lnTo>
                  <a:lnTo>
                    <a:pt x="454914" y="833627"/>
                  </a:lnTo>
                  <a:lnTo>
                    <a:pt x="0" y="416813"/>
                  </a:lnTo>
                  <a:close/>
                </a:path>
              </a:pathLst>
            </a:custGeom>
            <a:ln w="198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  <p:pic>
          <p:nvPicPr>
            <p:cNvPr id="71" name="object 7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895588" y="2932175"/>
              <a:ext cx="483107" cy="451103"/>
            </a:xfrm>
            <a:prstGeom prst="rect">
              <a:avLst/>
            </a:prstGeom>
          </p:spPr>
        </p:pic>
      </p:grpSp>
      <p:grpSp>
        <p:nvGrpSpPr>
          <p:cNvPr id="72" name="object 72"/>
          <p:cNvGrpSpPr/>
          <p:nvPr/>
        </p:nvGrpSpPr>
        <p:grpSpPr>
          <a:xfrm>
            <a:off x="7475220" y="1805761"/>
            <a:ext cx="1058704" cy="1360646"/>
            <a:chOff x="9966959" y="2715514"/>
            <a:chExt cx="1411605" cy="1814195"/>
          </a:xfrm>
        </p:grpSpPr>
        <p:sp>
          <p:nvSpPr>
            <p:cNvPr id="73" name="object 73"/>
            <p:cNvSpPr/>
            <p:nvPr/>
          </p:nvSpPr>
          <p:spPr>
            <a:xfrm>
              <a:off x="9966959" y="3147060"/>
              <a:ext cx="1411605" cy="1010919"/>
            </a:xfrm>
            <a:custGeom>
              <a:avLst/>
              <a:gdLst/>
              <a:ahLst/>
              <a:cxnLst/>
              <a:rect l="l" t="t" r="r" b="b"/>
              <a:pathLst>
                <a:path w="1411604" h="1010920">
                  <a:moveTo>
                    <a:pt x="1411224" y="0"/>
                  </a:moveTo>
                  <a:lnTo>
                    <a:pt x="0" y="0"/>
                  </a:lnTo>
                  <a:lnTo>
                    <a:pt x="0" y="1010412"/>
                  </a:lnTo>
                  <a:lnTo>
                    <a:pt x="1411224" y="1010412"/>
                  </a:lnTo>
                  <a:lnTo>
                    <a:pt x="1411224" y="0"/>
                  </a:lnTo>
                  <a:close/>
                </a:path>
              </a:pathLst>
            </a:custGeom>
            <a:solidFill>
              <a:srgbClr val="002E51"/>
            </a:solidFill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  <p:pic>
          <p:nvPicPr>
            <p:cNvPr id="74" name="object 7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279379" y="4184904"/>
              <a:ext cx="754379" cy="344423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10176509" y="2725674"/>
              <a:ext cx="909955" cy="835660"/>
            </a:xfrm>
            <a:custGeom>
              <a:avLst/>
              <a:gdLst/>
              <a:ahLst/>
              <a:cxnLst/>
              <a:rect l="l" t="t" r="r" b="b"/>
              <a:pathLst>
                <a:path w="909954" h="835660">
                  <a:moveTo>
                    <a:pt x="454914" y="0"/>
                  </a:moveTo>
                  <a:lnTo>
                    <a:pt x="0" y="417575"/>
                  </a:lnTo>
                  <a:lnTo>
                    <a:pt x="454914" y="835151"/>
                  </a:lnTo>
                  <a:lnTo>
                    <a:pt x="909828" y="417575"/>
                  </a:lnTo>
                  <a:lnTo>
                    <a:pt x="454914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  <p:sp>
          <p:nvSpPr>
            <p:cNvPr id="76" name="object 76"/>
            <p:cNvSpPr/>
            <p:nvPr/>
          </p:nvSpPr>
          <p:spPr>
            <a:xfrm>
              <a:off x="10176509" y="2725674"/>
              <a:ext cx="909955" cy="835660"/>
            </a:xfrm>
            <a:custGeom>
              <a:avLst/>
              <a:gdLst/>
              <a:ahLst/>
              <a:cxnLst/>
              <a:rect l="l" t="t" r="r" b="b"/>
              <a:pathLst>
                <a:path w="909954" h="835660">
                  <a:moveTo>
                    <a:pt x="0" y="417575"/>
                  </a:moveTo>
                  <a:lnTo>
                    <a:pt x="454914" y="0"/>
                  </a:lnTo>
                  <a:lnTo>
                    <a:pt x="909828" y="417575"/>
                  </a:lnTo>
                  <a:lnTo>
                    <a:pt x="454914" y="835151"/>
                  </a:lnTo>
                  <a:lnTo>
                    <a:pt x="0" y="417575"/>
                  </a:lnTo>
                  <a:close/>
                </a:path>
              </a:pathLst>
            </a:custGeom>
            <a:ln w="198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</p:grpSp>
      <p:sp>
        <p:nvSpPr>
          <p:cNvPr id="77" name="object 77"/>
          <p:cNvSpPr txBox="1"/>
          <p:nvPr/>
        </p:nvSpPr>
        <p:spPr>
          <a:xfrm>
            <a:off x="7557080" y="2498228"/>
            <a:ext cx="975360" cy="3173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indent="77629">
              <a:spcBef>
                <a:spcPts val="75"/>
              </a:spcBef>
            </a:pPr>
            <a:r>
              <a:rPr sz="1000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Coordenação </a:t>
            </a:r>
            <a:r>
              <a:rPr sz="1000" spc="4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 </a:t>
            </a:r>
            <a:r>
              <a:rPr sz="1000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política</a:t>
            </a:r>
            <a:r>
              <a:rPr sz="1000" spc="-34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 </a:t>
            </a:r>
            <a:r>
              <a:rPr sz="1000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nacional</a:t>
            </a:r>
            <a:endParaRPr sz="1000" dirty="0">
              <a:latin typeface="Candara" panose="020E0502030303020204" pitchFamily="34" charset="0"/>
              <a:cs typeface="Arial MT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3059832" y="2492322"/>
            <a:ext cx="790575" cy="3173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34779" marR="3810" indent="-125730">
              <a:spcBef>
                <a:spcPts val="75"/>
              </a:spcBef>
            </a:pPr>
            <a:r>
              <a:rPr sz="1000" spc="-8" dirty="0">
                <a:solidFill>
                  <a:schemeClr val="bg1"/>
                </a:solidFill>
                <a:latin typeface="Candara" panose="020E0502030303020204" pitchFamily="34" charset="0"/>
                <a:cs typeface="Arial MT"/>
              </a:rPr>
              <a:t>U</a:t>
            </a:r>
            <a:r>
              <a:rPr sz="1000" dirty="0">
                <a:solidFill>
                  <a:schemeClr val="bg1"/>
                </a:solidFill>
                <a:latin typeface="Candara" panose="020E0502030303020204" pitchFamily="34" charset="0"/>
                <a:cs typeface="Arial MT"/>
              </a:rPr>
              <a:t>ni</a:t>
            </a:r>
            <a:r>
              <a:rPr sz="1000" spc="-15" dirty="0">
                <a:solidFill>
                  <a:schemeClr val="bg1"/>
                </a:solidFill>
                <a:latin typeface="Candara" panose="020E0502030303020204" pitchFamily="34" charset="0"/>
                <a:cs typeface="Arial MT"/>
              </a:rPr>
              <a:t>v</a:t>
            </a:r>
            <a:r>
              <a:rPr sz="1000" dirty="0">
                <a:solidFill>
                  <a:schemeClr val="bg1"/>
                </a:solidFill>
                <a:latin typeface="Candara" panose="020E0502030303020204" pitchFamily="34" charset="0"/>
                <a:cs typeface="Arial MT"/>
              </a:rPr>
              <a:t>ersalizar  até</a:t>
            </a:r>
            <a:r>
              <a:rPr sz="1000" spc="-30" dirty="0">
                <a:solidFill>
                  <a:schemeClr val="bg1"/>
                </a:solidFill>
                <a:latin typeface="Candara" panose="020E0502030303020204" pitchFamily="34" charset="0"/>
                <a:cs typeface="Arial MT"/>
              </a:rPr>
              <a:t> </a:t>
            </a:r>
            <a:r>
              <a:rPr sz="1000" spc="-4" dirty="0">
                <a:solidFill>
                  <a:schemeClr val="bg1"/>
                </a:solidFill>
                <a:latin typeface="Candara" panose="020E0502030303020204" pitchFamily="34" charset="0"/>
                <a:cs typeface="Arial MT"/>
              </a:rPr>
              <a:t>2033</a:t>
            </a:r>
            <a:endParaRPr sz="1000" dirty="0">
              <a:solidFill>
                <a:schemeClr val="bg1"/>
              </a:solidFill>
              <a:latin typeface="Candara" panose="020E0502030303020204" pitchFamily="34" charset="0"/>
              <a:cs typeface="Arial MT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1" y="2027692"/>
            <a:ext cx="253841" cy="923925"/>
          </a:xfrm>
          <a:custGeom>
            <a:avLst/>
            <a:gdLst/>
            <a:ahLst/>
            <a:cxnLst/>
            <a:rect l="l" t="t" r="r" b="b"/>
            <a:pathLst>
              <a:path w="338455" h="1231900">
                <a:moveTo>
                  <a:pt x="338328" y="0"/>
                </a:moveTo>
                <a:lnTo>
                  <a:pt x="0" y="0"/>
                </a:lnTo>
                <a:lnTo>
                  <a:pt x="0" y="1231392"/>
                </a:lnTo>
                <a:lnTo>
                  <a:pt x="338328" y="1231392"/>
                </a:lnTo>
                <a:lnTo>
                  <a:pt x="338328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pPr algn="ctr"/>
            <a:endParaRPr dirty="0">
              <a:latin typeface="Candara" panose="020E0502030303020204" pitchFamily="34" charset="0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42084" y="2034572"/>
            <a:ext cx="179536" cy="791528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9525">
              <a:lnSpc>
                <a:spcPts val="1398"/>
              </a:lnSpc>
            </a:pPr>
            <a:r>
              <a:rPr sz="1200" b="1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DES</a:t>
            </a:r>
            <a:r>
              <a:rPr sz="1200" b="1" spc="-38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A</a:t>
            </a:r>
            <a:r>
              <a:rPr sz="1200" b="1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FI</a:t>
            </a:r>
            <a:r>
              <a:rPr sz="1200" b="1" spc="-8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O</a:t>
            </a:r>
            <a:r>
              <a:rPr sz="1200" b="1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S</a:t>
            </a:r>
            <a:endParaRPr sz="1200" dirty="0">
              <a:latin typeface="Candara" panose="020E0502030303020204" pitchFamily="34" charset="0"/>
              <a:cs typeface="Arial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-1142" y="3234700"/>
            <a:ext cx="431538" cy="1000125"/>
          </a:xfrm>
          <a:custGeom>
            <a:avLst/>
            <a:gdLst/>
            <a:ahLst/>
            <a:cxnLst/>
            <a:rect l="l" t="t" r="r" b="b"/>
            <a:pathLst>
              <a:path w="340360" h="1333500">
                <a:moveTo>
                  <a:pt x="339852" y="0"/>
                </a:moveTo>
                <a:lnTo>
                  <a:pt x="0" y="0"/>
                </a:lnTo>
                <a:lnTo>
                  <a:pt x="0" y="1333499"/>
                </a:lnTo>
                <a:lnTo>
                  <a:pt x="339852" y="1333499"/>
                </a:lnTo>
                <a:lnTo>
                  <a:pt x="339852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>
              <a:latin typeface="Candara" panose="020E0502030303020204" pitchFamily="34" charset="0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30478" y="3305568"/>
            <a:ext cx="359073" cy="871538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9525" algn="ctr">
              <a:lnSpc>
                <a:spcPts val="1398"/>
              </a:lnSpc>
            </a:pPr>
            <a:r>
              <a:rPr lang="pt-BR" sz="1200" b="1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POSSÍVEIS </a:t>
            </a:r>
            <a:r>
              <a:rPr sz="1200" b="1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SO</a:t>
            </a:r>
            <a:r>
              <a:rPr sz="1200" b="1" spc="-4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L</a:t>
            </a:r>
            <a:r>
              <a:rPr sz="1200" b="1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UÇ</a:t>
            </a:r>
            <a:r>
              <a:rPr sz="1200" b="1" spc="-8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Õ</a:t>
            </a:r>
            <a:r>
              <a:rPr sz="1200" b="1" dirty="0">
                <a:solidFill>
                  <a:srgbClr val="FFFFFF"/>
                </a:solidFill>
                <a:latin typeface="Candara" panose="020E0502030303020204" pitchFamily="34" charset="0"/>
                <a:cs typeface="Arial"/>
              </a:rPr>
              <a:t>ES</a:t>
            </a:r>
            <a:endParaRPr sz="1200" dirty="0">
              <a:latin typeface="Candara" panose="020E0502030303020204" pitchFamily="34" charset="0"/>
              <a:cs typeface="Arial"/>
            </a:endParaRPr>
          </a:p>
        </p:txBody>
      </p:sp>
      <p:pic>
        <p:nvPicPr>
          <p:cNvPr id="84" name="object 8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762113" y="2033409"/>
            <a:ext cx="417194" cy="236600"/>
          </a:xfrm>
          <a:prstGeom prst="rect">
            <a:avLst/>
          </a:prstGeom>
        </p:spPr>
      </p:pic>
      <p:pic>
        <p:nvPicPr>
          <p:cNvPr id="85" name="object 8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291840" y="1963684"/>
            <a:ext cx="316611" cy="316611"/>
          </a:xfrm>
          <a:prstGeom prst="rect">
            <a:avLst/>
          </a:prstGeom>
        </p:spPr>
      </p:pic>
      <p:sp>
        <p:nvSpPr>
          <p:cNvPr id="88" name="object 7">
            <a:extLst>
              <a:ext uri="{FF2B5EF4-FFF2-40B4-BE49-F238E27FC236}">
                <a16:creationId xmlns:a16="http://schemas.microsoft.com/office/drawing/2014/main" id="{D7E11642-2107-428E-B645-97E09CE9DFE0}"/>
              </a:ext>
            </a:extLst>
          </p:cNvPr>
          <p:cNvSpPr/>
          <p:nvPr/>
        </p:nvSpPr>
        <p:spPr>
          <a:xfrm>
            <a:off x="4017644" y="2991242"/>
            <a:ext cx="1089660" cy="1481614"/>
          </a:xfrm>
          <a:custGeom>
            <a:avLst/>
            <a:gdLst/>
            <a:ahLst/>
            <a:cxnLst/>
            <a:rect l="l" t="t" r="r" b="b"/>
            <a:pathLst>
              <a:path w="1452879" h="1975485">
                <a:moveTo>
                  <a:pt x="1210310" y="0"/>
                </a:moveTo>
                <a:lnTo>
                  <a:pt x="242062" y="0"/>
                </a:lnTo>
                <a:lnTo>
                  <a:pt x="193265" y="4916"/>
                </a:lnTo>
                <a:lnTo>
                  <a:pt x="147822" y="19016"/>
                </a:lnTo>
                <a:lnTo>
                  <a:pt x="106703" y="41328"/>
                </a:lnTo>
                <a:lnTo>
                  <a:pt x="70881" y="70881"/>
                </a:lnTo>
                <a:lnTo>
                  <a:pt x="41328" y="106703"/>
                </a:lnTo>
                <a:lnTo>
                  <a:pt x="19016" y="147822"/>
                </a:lnTo>
                <a:lnTo>
                  <a:pt x="4916" y="193265"/>
                </a:lnTo>
                <a:lnTo>
                  <a:pt x="0" y="242062"/>
                </a:lnTo>
                <a:lnTo>
                  <a:pt x="0" y="1733042"/>
                </a:lnTo>
                <a:lnTo>
                  <a:pt x="4916" y="1781823"/>
                </a:lnTo>
                <a:lnTo>
                  <a:pt x="19016" y="1827260"/>
                </a:lnTo>
                <a:lnTo>
                  <a:pt x="41328" y="1868378"/>
                </a:lnTo>
                <a:lnTo>
                  <a:pt x="70881" y="1904203"/>
                </a:lnTo>
                <a:lnTo>
                  <a:pt x="106703" y="1933761"/>
                </a:lnTo>
                <a:lnTo>
                  <a:pt x="147822" y="1956080"/>
                </a:lnTo>
                <a:lnTo>
                  <a:pt x="193265" y="1970185"/>
                </a:lnTo>
                <a:lnTo>
                  <a:pt x="242062" y="1975104"/>
                </a:lnTo>
                <a:lnTo>
                  <a:pt x="1210310" y="1975104"/>
                </a:lnTo>
                <a:lnTo>
                  <a:pt x="1259106" y="1970185"/>
                </a:lnTo>
                <a:lnTo>
                  <a:pt x="1304549" y="1956080"/>
                </a:lnTo>
                <a:lnTo>
                  <a:pt x="1345668" y="1933761"/>
                </a:lnTo>
                <a:lnTo>
                  <a:pt x="1381490" y="1904203"/>
                </a:lnTo>
                <a:lnTo>
                  <a:pt x="1411043" y="1868378"/>
                </a:lnTo>
                <a:lnTo>
                  <a:pt x="1433355" y="1827260"/>
                </a:lnTo>
                <a:lnTo>
                  <a:pt x="1447455" y="1781823"/>
                </a:lnTo>
                <a:lnTo>
                  <a:pt x="1452371" y="1733042"/>
                </a:lnTo>
                <a:lnTo>
                  <a:pt x="1452371" y="242062"/>
                </a:lnTo>
                <a:lnTo>
                  <a:pt x="1447455" y="193265"/>
                </a:lnTo>
                <a:lnTo>
                  <a:pt x="1433355" y="147822"/>
                </a:lnTo>
                <a:lnTo>
                  <a:pt x="1411043" y="106703"/>
                </a:lnTo>
                <a:lnTo>
                  <a:pt x="1381490" y="70881"/>
                </a:lnTo>
                <a:lnTo>
                  <a:pt x="1345668" y="41328"/>
                </a:lnTo>
                <a:lnTo>
                  <a:pt x="1304549" y="19016"/>
                </a:lnTo>
                <a:lnTo>
                  <a:pt x="1259106" y="4916"/>
                </a:lnTo>
                <a:lnTo>
                  <a:pt x="1210310" y="0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/>
          <a:lstStyle/>
          <a:p>
            <a:endParaRPr dirty="0">
              <a:solidFill>
                <a:schemeClr val="dk1"/>
              </a:solidFill>
              <a:latin typeface="Candara" panose="020E0502030303020204" pitchFamily="34" charset="0"/>
            </a:endParaRPr>
          </a:p>
        </p:txBody>
      </p:sp>
      <p:sp>
        <p:nvSpPr>
          <p:cNvPr id="90" name="CaixaDeTexto 89">
            <a:extLst>
              <a:ext uri="{FF2B5EF4-FFF2-40B4-BE49-F238E27FC236}">
                <a16:creationId xmlns:a16="http://schemas.microsoft.com/office/drawing/2014/main" id="{7C1E8ABC-8ABB-4FAB-B664-F4FEB1E49914}"/>
              </a:ext>
            </a:extLst>
          </p:cNvPr>
          <p:cNvSpPr txBox="1"/>
          <p:nvPr/>
        </p:nvSpPr>
        <p:spPr>
          <a:xfrm>
            <a:off x="3971100" y="3574648"/>
            <a:ext cx="1192624" cy="351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3" algn="ctr">
              <a:spcBef>
                <a:spcPts val="79"/>
              </a:spcBef>
            </a:pPr>
            <a:r>
              <a:rPr lang="pt-BR" sz="800" b="1" dirty="0">
                <a:latin typeface="Candara" panose="020E0502030303020204" pitchFamily="34" charset="0"/>
                <a:cs typeface="Arial MT"/>
              </a:rPr>
              <a:t>Novo Marco Legal</a:t>
            </a:r>
          </a:p>
          <a:p>
            <a:pPr marL="953" algn="ctr">
              <a:spcBef>
                <a:spcPts val="79"/>
              </a:spcBef>
            </a:pPr>
            <a:r>
              <a:rPr lang="pt-BR" sz="800" b="1" dirty="0">
                <a:latin typeface="Candara" panose="020E0502030303020204" pitchFamily="34" charset="0"/>
                <a:cs typeface="Arial MT"/>
              </a:rPr>
              <a:t>Lei nº 14.026/2020</a:t>
            </a:r>
          </a:p>
        </p:txBody>
      </p:sp>
      <p:pic>
        <p:nvPicPr>
          <p:cNvPr id="91" name="object 9">
            <a:extLst>
              <a:ext uri="{FF2B5EF4-FFF2-40B4-BE49-F238E27FC236}">
                <a16:creationId xmlns:a16="http://schemas.microsoft.com/office/drawing/2014/main" id="{410066AC-905C-4F20-875A-8B5724C027C1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246148" y="2895325"/>
            <a:ext cx="565784" cy="258318"/>
          </a:xfrm>
          <a:prstGeom prst="rect">
            <a:avLst/>
          </a:prstGeom>
        </p:spPr>
      </p:pic>
      <p:sp>
        <p:nvSpPr>
          <p:cNvPr id="92" name="object 8">
            <a:extLst>
              <a:ext uri="{FF2B5EF4-FFF2-40B4-BE49-F238E27FC236}">
                <a16:creationId xmlns:a16="http://schemas.microsoft.com/office/drawing/2014/main" id="{12600646-4F36-420D-A396-893E868CCF43}"/>
              </a:ext>
            </a:extLst>
          </p:cNvPr>
          <p:cNvSpPr/>
          <p:nvPr/>
        </p:nvSpPr>
        <p:spPr>
          <a:xfrm>
            <a:off x="4011833" y="2116942"/>
            <a:ext cx="1058704" cy="758189"/>
          </a:xfrm>
          <a:custGeom>
            <a:avLst/>
            <a:gdLst/>
            <a:ahLst/>
            <a:cxnLst/>
            <a:rect l="l" t="t" r="r" b="b"/>
            <a:pathLst>
              <a:path w="1411604" h="1010920">
                <a:moveTo>
                  <a:pt x="1411224" y="0"/>
                </a:moveTo>
                <a:lnTo>
                  <a:pt x="0" y="0"/>
                </a:lnTo>
                <a:lnTo>
                  <a:pt x="0" y="1010411"/>
                </a:lnTo>
                <a:lnTo>
                  <a:pt x="1411224" y="1010411"/>
                </a:lnTo>
                <a:lnTo>
                  <a:pt x="1411224" y="0"/>
                </a:lnTo>
                <a:close/>
              </a:path>
            </a:pathLst>
          </a:custGeom>
          <a:solidFill>
            <a:srgbClr val="002E51"/>
          </a:solidFill>
        </p:spPr>
        <p:txBody>
          <a:bodyPr wrap="square" lIns="0" tIns="0" rIns="0" bIns="0" rtlCol="0"/>
          <a:lstStyle/>
          <a:p>
            <a:endParaRPr dirty="0">
              <a:latin typeface="Candara" panose="020E0502030303020204" pitchFamily="34" charset="0"/>
            </a:endParaRPr>
          </a:p>
        </p:txBody>
      </p:sp>
      <p:sp>
        <p:nvSpPr>
          <p:cNvPr id="93" name="object 50">
            <a:extLst>
              <a:ext uri="{FF2B5EF4-FFF2-40B4-BE49-F238E27FC236}">
                <a16:creationId xmlns:a16="http://schemas.microsoft.com/office/drawing/2014/main" id="{429B608D-66A9-42E9-A781-3AD02E2F43DD}"/>
              </a:ext>
            </a:extLst>
          </p:cNvPr>
          <p:cNvSpPr txBox="1"/>
          <p:nvPr/>
        </p:nvSpPr>
        <p:spPr>
          <a:xfrm>
            <a:off x="4094988" y="2493846"/>
            <a:ext cx="944880" cy="3173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8584" marR="3810" indent="-89535">
              <a:spcBef>
                <a:spcPts val="75"/>
              </a:spcBef>
            </a:pPr>
            <a:r>
              <a:rPr sz="1000" dirty="0">
                <a:solidFill>
                  <a:schemeClr val="bg1"/>
                </a:solidFill>
                <a:latin typeface="Candara" panose="020E0502030303020204" pitchFamily="34" charset="0"/>
                <a:cs typeface="Arial MT"/>
              </a:rPr>
              <a:t>Atualizar</a:t>
            </a:r>
            <a:r>
              <a:rPr sz="1000" spc="-34" dirty="0">
                <a:solidFill>
                  <a:schemeClr val="bg1"/>
                </a:solidFill>
                <a:latin typeface="Candara" panose="020E0502030303020204" pitchFamily="34" charset="0"/>
                <a:cs typeface="Arial MT"/>
              </a:rPr>
              <a:t> </a:t>
            </a:r>
            <a:r>
              <a:rPr sz="1000" spc="-8" dirty="0">
                <a:solidFill>
                  <a:schemeClr val="bg1"/>
                </a:solidFill>
                <a:latin typeface="Candara" panose="020E0502030303020204" pitchFamily="34" charset="0"/>
                <a:cs typeface="Arial MT"/>
              </a:rPr>
              <a:t>m</a:t>
            </a:r>
            <a:r>
              <a:rPr sz="1000" dirty="0">
                <a:solidFill>
                  <a:schemeClr val="bg1"/>
                </a:solidFill>
                <a:latin typeface="Candara" panose="020E0502030303020204" pitchFamily="34" charset="0"/>
                <a:cs typeface="Arial MT"/>
              </a:rPr>
              <a:t>arco  legal</a:t>
            </a:r>
            <a:r>
              <a:rPr sz="1000" spc="-30" dirty="0">
                <a:solidFill>
                  <a:schemeClr val="bg1"/>
                </a:solidFill>
                <a:latin typeface="Candara" panose="020E0502030303020204" pitchFamily="34" charset="0"/>
                <a:cs typeface="Arial MT"/>
              </a:rPr>
              <a:t> </a:t>
            </a:r>
            <a:r>
              <a:rPr sz="1000" spc="-4" dirty="0">
                <a:solidFill>
                  <a:schemeClr val="bg1"/>
                </a:solidFill>
                <a:latin typeface="Candara" panose="020E0502030303020204" pitchFamily="34" charset="0"/>
                <a:cs typeface="Arial MT"/>
              </a:rPr>
              <a:t>vigente</a:t>
            </a:r>
            <a:endParaRPr sz="1000" dirty="0">
              <a:solidFill>
                <a:schemeClr val="bg1"/>
              </a:solidFill>
              <a:latin typeface="Candara" panose="020E0502030303020204" pitchFamily="34" charset="0"/>
              <a:cs typeface="Arial MT"/>
            </a:endParaRPr>
          </a:p>
        </p:txBody>
      </p:sp>
      <p:sp>
        <p:nvSpPr>
          <p:cNvPr id="94" name="object 10">
            <a:extLst>
              <a:ext uri="{FF2B5EF4-FFF2-40B4-BE49-F238E27FC236}">
                <a16:creationId xmlns:a16="http://schemas.microsoft.com/office/drawing/2014/main" id="{B0C6A426-6FAB-452B-8214-510436D6D175}"/>
              </a:ext>
            </a:extLst>
          </p:cNvPr>
          <p:cNvSpPr/>
          <p:nvPr/>
        </p:nvSpPr>
        <p:spPr>
          <a:xfrm>
            <a:off x="4168996" y="1800903"/>
            <a:ext cx="681514" cy="626745"/>
          </a:xfrm>
          <a:custGeom>
            <a:avLst/>
            <a:gdLst/>
            <a:ahLst/>
            <a:cxnLst/>
            <a:rect l="l" t="t" r="r" b="b"/>
            <a:pathLst>
              <a:path w="908684" h="835660">
                <a:moveTo>
                  <a:pt x="454151" y="0"/>
                </a:moveTo>
                <a:lnTo>
                  <a:pt x="0" y="417575"/>
                </a:lnTo>
                <a:lnTo>
                  <a:pt x="454151" y="835151"/>
                </a:lnTo>
                <a:lnTo>
                  <a:pt x="908304" y="417575"/>
                </a:lnTo>
                <a:lnTo>
                  <a:pt x="454151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>
              <a:latin typeface="Candara" panose="020E0502030303020204" pitchFamily="34" charset="0"/>
            </a:endParaRPr>
          </a:p>
        </p:txBody>
      </p:sp>
      <p:pic>
        <p:nvPicPr>
          <p:cNvPr id="95" name="object 12">
            <a:extLst>
              <a:ext uri="{FF2B5EF4-FFF2-40B4-BE49-F238E27FC236}">
                <a16:creationId xmlns:a16="http://schemas.microsoft.com/office/drawing/2014/main" id="{CD25CBC3-EA9D-4B63-B741-DADB6B5394C1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4371878" y="1967209"/>
            <a:ext cx="299466" cy="322326"/>
          </a:xfrm>
          <a:prstGeom prst="rect">
            <a:avLst/>
          </a:prstGeom>
        </p:spPr>
      </p:pic>
      <p:sp>
        <p:nvSpPr>
          <p:cNvPr id="96" name="object 11">
            <a:extLst>
              <a:ext uri="{FF2B5EF4-FFF2-40B4-BE49-F238E27FC236}">
                <a16:creationId xmlns:a16="http://schemas.microsoft.com/office/drawing/2014/main" id="{C8E6A5E6-B6F4-4B5B-A842-A24CE6F2836A}"/>
              </a:ext>
            </a:extLst>
          </p:cNvPr>
          <p:cNvSpPr/>
          <p:nvPr/>
        </p:nvSpPr>
        <p:spPr>
          <a:xfrm>
            <a:off x="4158953" y="1814999"/>
            <a:ext cx="681514" cy="626745"/>
          </a:xfrm>
          <a:custGeom>
            <a:avLst/>
            <a:gdLst/>
            <a:ahLst/>
            <a:cxnLst/>
            <a:rect l="l" t="t" r="r" b="b"/>
            <a:pathLst>
              <a:path w="908684" h="835660">
                <a:moveTo>
                  <a:pt x="0" y="417575"/>
                </a:moveTo>
                <a:lnTo>
                  <a:pt x="454151" y="0"/>
                </a:lnTo>
                <a:lnTo>
                  <a:pt x="908304" y="417575"/>
                </a:lnTo>
                <a:lnTo>
                  <a:pt x="454151" y="835151"/>
                </a:lnTo>
                <a:lnTo>
                  <a:pt x="0" y="417575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>
              <a:latin typeface="Candara" panose="020E0502030303020204" pitchFamily="34" charset="0"/>
            </a:endParaRPr>
          </a:p>
        </p:txBody>
      </p:sp>
      <p:sp>
        <p:nvSpPr>
          <p:cNvPr id="97" name="object 52">
            <a:extLst>
              <a:ext uri="{FF2B5EF4-FFF2-40B4-BE49-F238E27FC236}">
                <a16:creationId xmlns:a16="http://schemas.microsoft.com/office/drawing/2014/main" id="{8FD9DCBB-821E-476A-856E-3B6698E236DC}"/>
              </a:ext>
            </a:extLst>
          </p:cNvPr>
          <p:cNvSpPr/>
          <p:nvPr/>
        </p:nvSpPr>
        <p:spPr>
          <a:xfrm>
            <a:off x="5174361" y="3003815"/>
            <a:ext cx="1088231" cy="1481614"/>
          </a:xfrm>
          <a:custGeom>
            <a:avLst/>
            <a:gdLst/>
            <a:ahLst/>
            <a:cxnLst/>
            <a:rect l="l" t="t" r="r" b="b"/>
            <a:pathLst>
              <a:path w="1450975" h="1975485">
                <a:moveTo>
                  <a:pt x="1209040" y="0"/>
                </a:moveTo>
                <a:lnTo>
                  <a:pt x="241807" y="0"/>
                </a:lnTo>
                <a:lnTo>
                  <a:pt x="193058" y="4910"/>
                </a:lnTo>
                <a:lnTo>
                  <a:pt x="147661" y="18994"/>
                </a:lnTo>
                <a:lnTo>
                  <a:pt x="106585" y="41281"/>
                </a:lnTo>
                <a:lnTo>
                  <a:pt x="70802" y="70802"/>
                </a:lnTo>
                <a:lnTo>
                  <a:pt x="41281" y="106585"/>
                </a:lnTo>
                <a:lnTo>
                  <a:pt x="18994" y="147661"/>
                </a:lnTo>
                <a:lnTo>
                  <a:pt x="4910" y="193058"/>
                </a:lnTo>
                <a:lnTo>
                  <a:pt x="0" y="241807"/>
                </a:lnTo>
                <a:lnTo>
                  <a:pt x="0" y="1733295"/>
                </a:lnTo>
                <a:lnTo>
                  <a:pt x="4910" y="1782026"/>
                </a:lnTo>
                <a:lnTo>
                  <a:pt x="18994" y="1827415"/>
                </a:lnTo>
                <a:lnTo>
                  <a:pt x="41281" y="1868490"/>
                </a:lnTo>
                <a:lnTo>
                  <a:pt x="70802" y="1904277"/>
                </a:lnTo>
                <a:lnTo>
                  <a:pt x="106585" y="1933805"/>
                </a:lnTo>
                <a:lnTo>
                  <a:pt x="147661" y="1956100"/>
                </a:lnTo>
                <a:lnTo>
                  <a:pt x="193058" y="1970191"/>
                </a:lnTo>
                <a:lnTo>
                  <a:pt x="241807" y="1975103"/>
                </a:lnTo>
                <a:lnTo>
                  <a:pt x="1209040" y="1975103"/>
                </a:lnTo>
                <a:lnTo>
                  <a:pt x="1257789" y="1970191"/>
                </a:lnTo>
                <a:lnTo>
                  <a:pt x="1303186" y="1956100"/>
                </a:lnTo>
                <a:lnTo>
                  <a:pt x="1344262" y="1933805"/>
                </a:lnTo>
                <a:lnTo>
                  <a:pt x="1380045" y="1904277"/>
                </a:lnTo>
                <a:lnTo>
                  <a:pt x="1409566" y="1868490"/>
                </a:lnTo>
                <a:lnTo>
                  <a:pt x="1431853" y="1827415"/>
                </a:lnTo>
                <a:lnTo>
                  <a:pt x="1445937" y="1782026"/>
                </a:lnTo>
                <a:lnTo>
                  <a:pt x="1450848" y="1733295"/>
                </a:lnTo>
                <a:lnTo>
                  <a:pt x="1450848" y="241807"/>
                </a:lnTo>
                <a:lnTo>
                  <a:pt x="1445937" y="193058"/>
                </a:lnTo>
                <a:lnTo>
                  <a:pt x="1431853" y="147661"/>
                </a:lnTo>
                <a:lnTo>
                  <a:pt x="1409566" y="106585"/>
                </a:lnTo>
                <a:lnTo>
                  <a:pt x="1380045" y="70802"/>
                </a:lnTo>
                <a:lnTo>
                  <a:pt x="1344262" y="41281"/>
                </a:lnTo>
                <a:lnTo>
                  <a:pt x="1303186" y="18994"/>
                </a:lnTo>
                <a:lnTo>
                  <a:pt x="1257789" y="4910"/>
                </a:lnTo>
                <a:lnTo>
                  <a:pt x="1209040" y="0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/>
          <a:lstStyle/>
          <a:p>
            <a:endParaRPr dirty="0">
              <a:solidFill>
                <a:schemeClr val="dk1"/>
              </a:solidFill>
              <a:latin typeface="Candara" panose="020E0502030303020204" pitchFamily="34" charset="0"/>
            </a:endParaRPr>
          </a:p>
        </p:txBody>
      </p:sp>
      <p:sp>
        <p:nvSpPr>
          <p:cNvPr id="98" name="object 64">
            <a:extLst>
              <a:ext uri="{FF2B5EF4-FFF2-40B4-BE49-F238E27FC236}">
                <a16:creationId xmlns:a16="http://schemas.microsoft.com/office/drawing/2014/main" id="{F2C49B81-EA1F-4807-BD89-7C946E030F13}"/>
              </a:ext>
            </a:extLst>
          </p:cNvPr>
          <p:cNvSpPr txBox="1"/>
          <p:nvPr/>
        </p:nvSpPr>
        <p:spPr>
          <a:xfrm>
            <a:off x="5249084" y="3208453"/>
            <a:ext cx="898684" cy="1007808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46196" marR="14764" algn="ctr">
              <a:spcBef>
                <a:spcPts val="79"/>
              </a:spcBef>
            </a:pPr>
            <a:r>
              <a:rPr sz="800" b="1" dirty="0">
                <a:latin typeface="Candara" panose="020E0502030303020204" pitchFamily="34" charset="0"/>
                <a:cs typeface="Arial MT"/>
              </a:rPr>
              <a:t>Autoriza</a:t>
            </a:r>
            <a:r>
              <a:rPr sz="800" b="1" spc="-23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a</a:t>
            </a:r>
            <a:r>
              <a:rPr sz="800" b="1" spc="-19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União</a:t>
            </a:r>
            <a:r>
              <a:rPr sz="800" b="1" spc="-26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a </a:t>
            </a:r>
            <a:r>
              <a:rPr sz="800" b="1" spc="-206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participar</a:t>
            </a:r>
            <a:r>
              <a:rPr sz="800" b="1" spc="-38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de</a:t>
            </a:r>
            <a:r>
              <a:rPr sz="800" b="1" spc="-26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fundo </a:t>
            </a:r>
            <a:r>
              <a:rPr sz="800" b="1" spc="-206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com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a finalidade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exclusiva de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financiar serviços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técnicos </a:t>
            </a:r>
            <a:r>
              <a:rPr sz="800" b="1" spc="4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dirty="0">
                <a:latin typeface="Candara" panose="020E0502030303020204" pitchFamily="34" charset="0"/>
                <a:cs typeface="Arial MT"/>
              </a:rPr>
              <a:t>especializados</a:t>
            </a:r>
          </a:p>
          <a:p>
            <a:pPr algn="ctr">
              <a:spcBef>
                <a:spcPts val="68"/>
              </a:spcBef>
            </a:pPr>
            <a:r>
              <a:rPr sz="800" b="1" spc="-4" dirty="0">
                <a:latin typeface="Candara" panose="020E0502030303020204" pitchFamily="34" charset="0"/>
                <a:cs typeface="Arial MT"/>
              </a:rPr>
              <a:t>(Lei</a:t>
            </a:r>
            <a:r>
              <a:rPr sz="800" b="1" spc="-23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spc="-4" dirty="0">
                <a:latin typeface="Candara" panose="020E0502030303020204" pitchFamily="34" charset="0"/>
                <a:cs typeface="Arial MT"/>
              </a:rPr>
              <a:t>nº</a:t>
            </a:r>
            <a:r>
              <a:rPr sz="800" b="1" spc="-23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spc="-4" dirty="0">
                <a:latin typeface="Candara" panose="020E0502030303020204" pitchFamily="34" charset="0"/>
                <a:cs typeface="Arial MT"/>
              </a:rPr>
              <a:t>13.529/</a:t>
            </a:r>
            <a:r>
              <a:rPr sz="800" b="1" spc="-30" dirty="0">
                <a:latin typeface="Candara" panose="020E0502030303020204" pitchFamily="34" charset="0"/>
                <a:cs typeface="Arial MT"/>
              </a:rPr>
              <a:t> </a:t>
            </a:r>
            <a:r>
              <a:rPr sz="800" b="1" spc="-4" dirty="0">
                <a:latin typeface="Candara" panose="020E0502030303020204" pitchFamily="34" charset="0"/>
                <a:cs typeface="Arial MT"/>
              </a:rPr>
              <a:t>2017)</a:t>
            </a:r>
            <a:endParaRPr sz="800" b="1" dirty="0">
              <a:latin typeface="Candara" panose="020E0502030303020204" pitchFamily="34" charset="0"/>
              <a:cs typeface="Arial MT"/>
            </a:endParaRPr>
          </a:p>
        </p:txBody>
      </p:sp>
      <p:pic>
        <p:nvPicPr>
          <p:cNvPr id="99" name="object 54">
            <a:extLst>
              <a:ext uri="{FF2B5EF4-FFF2-40B4-BE49-F238E27FC236}">
                <a16:creationId xmlns:a16="http://schemas.microsoft.com/office/drawing/2014/main" id="{D1832C1C-5AFA-41BD-8AC4-8CCC74CFF90A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5415534" y="2895230"/>
            <a:ext cx="565785" cy="258318"/>
          </a:xfrm>
          <a:prstGeom prst="rect">
            <a:avLst/>
          </a:prstGeom>
        </p:spPr>
      </p:pic>
      <p:sp>
        <p:nvSpPr>
          <p:cNvPr id="101" name="object 53">
            <a:extLst>
              <a:ext uri="{FF2B5EF4-FFF2-40B4-BE49-F238E27FC236}">
                <a16:creationId xmlns:a16="http://schemas.microsoft.com/office/drawing/2014/main" id="{B848B6C4-3C04-46C8-9D98-1DDE7A10F9FE}"/>
              </a:ext>
            </a:extLst>
          </p:cNvPr>
          <p:cNvSpPr/>
          <p:nvPr/>
        </p:nvSpPr>
        <p:spPr>
          <a:xfrm>
            <a:off x="5181219" y="2116847"/>
            <a:ext cx="1058704" cy="758189"/>
          </a:xfrm>
          <a:custGeom>
            <a:avLst/>
            <a:gdLst/>
            <a:ahLst/>
            <a:cxnLst/>
            <a:rect l="l" t="t" r="r" b="b"/>
            <a:pathLst>
              <a:path w="1411604" h="1010920">
                <a:moveTo>
                  <a:pt x="1411224" y="0"/>
                </a:moveTo>
                <a:lnTo>
                  <a:pt x="0" y="0"/>
                </a:lnTo>
                <a:lnTo>
                  <a:pt x="0" y="1010411"/>
                </a:lnTo>
                <a:lnTo>
                  <a:pt x="1411224" y="1010411"/>
                </a:lnTo>
                <a:lnTo>
                  <a:pt x="1411224" y="0"/>
                </a:lnTo>
                <a:close/>
              </a:path>
            </a:pathLst>
          </a:custGeom>
          <a:solidFill>
            <a:srgbClr val="002E51"/>
          </a:solidFill>
        </p:spPr>
        <p:txBody>
          <a:bodyPr wrap="square" lIns="0" tIns="0" rIns="0" bIns="0" rtlCol="0"/>
          <a:lstStyle/>
          <a:p>
            <a:endParaRPr dirty="0">
              <a:latin typeface="Candara" panose="020E0502030303020204" pitchFamily="34" charset="0"/>
            </a:endParaRPr>
          </a:p>
        </p:txBody>
      </p:sp>
      <p:sp>
        <p:nvSpPr>
          <p:cNvPr id="102" name="object 59">
            <a:extLst>
              <a:ext uri="{FF2B5EF4-FFF2-40B4-BE49-F238E27FC236}">
                <a16:creationId xmlns:a16="http://schemas.microsoft.com/office/drawing/2014/main" id="{5C927285-6561-44F5-8541-4DAB6B8BB09A}"/>
              </a:ext>
            </a:extLst>
          </p:cNvPr>
          <p:cNvSpPr txBox="1"/>
          <p:nvPr/>
        </p:nvSpPr>
        <p:spPr>
          <a:xfrm>
            <a:off x="5289019" y="2489274"/>
            <a:ext cx="939165" cy="3173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indent="31909">
              <a:spcBef>
                <a:spcPts val="75"/>
              </a:spcBef>
            </a:pPr>
            <a:r>
              <a:rPr sz="1000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Fundos para a </a:t>
            </a:r>
            <a:r>
              <a:rPr sz="1000" spc="-281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 </a:t>
            </a:r>
            <a:r>
              <a:rPr sz="1000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uni</a:t>
            </a:r>
            <a:r>
              <a:rPr sz="1000" spc="-15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v</a:t>
            </a:r>
            <a:r>
              <a:rPr sz="1000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ersalizaç</a:t>
            </a:r>
            <a:r>
              <a:rPr sz="1000" spc="-11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ã</a:t>
            </a:r>
            <a:r>
              <a:rPr sz="1000" dirty="0">
                <a:solidFill>
                  <a:srgbClr val="FFFFFF"/>
                </a:solidFill>
                <a:latin typeface="Candara" panose="020E0502030303020204" pitchFamily="34" charset="0"/>
                <a:cs typeface="Arial MT"/>
              </a:rPr>
              <a:t>o</a:t>
            </a:r>
            <a:endParaRPr sz="1000" dirty="0">
              <a:latin typeface="Candara" panose="020E0502030303020204" pitchFamily="34" charset="0"/>
              <a:cs typeface="Arial MT"/>
            </a:endParaRPr>
          </a:p>
        </p:txBody>
      </p:sp>
      <p:sp>
        <p:nvSpPr>
          <p:cNvPr id="103" name="object 62">
            <a:extLst>
              <a:ext uri="{FF2B5EF4-FFF2-40B4-BE49-F238E27FC236}">
                <a16:creationId xmlns:a16="http://schemas.microsoft.com/office/drawing/2014/main" id="{309B93F0-BE5B-4BD9-A198-462C9DC4E015}"/>
              </a:ext>
            </a:extLst>
          </p:cNvPr>
          <p:cNvSpPr/>
          <p:nvPr/>
        </p:nvSpPr>
        <p:spPr>
          <a:xfrm>
            <a:off x="5338381" y="1800808"/>
            <a:ext cx="682466" cy="626745"/>
          </a:xfrm>
          <a:custGeom>
            <a:avLst/>
            <a:gdLst/>
            <a:ahLst/>
            <a:cxnLst/>
            <a:rect l="l" t="t" r="r" b="b"/>
            <a:pathLst>
              <a:path w="909954" h="835660">
                <a:moveTo>
                  <a:pt x="0" y="417575"/>
                </a:moveTo>
                <a:lnTo>
                  <a:pt x="454913" y="0"/>
                </a:lnTo>
                <a:lnTo>
                  <a:pt x="909827" y="417575"/>
                </a:lnTo>
                <a:lnTo>
                  <a:pt x="454913" y="835151"/>
                </a:lnTo>
                <a:lnTo>
                  <a:pt x="0" y="417575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dirty="0">
              <a:latin typeface="Candara" panose="020E0502030303020204" pitchFamily="34" charset="0"/>
            </a:endParaRPr>
          </a:p>
        </p:txBody>
      </p:sp>
      <p:grpSp>
        <p:nvGrpSpPr>
          <p:cNvPr id="104" name="object 60">
            <a:extLst>
              <a:ext uri="{FF2B5EF4-FFF2-40B4-BE49-F238E27FC236}">
                <a16:creationId xmlns:a16="http://schemas.microsoft.com/office/drawing/2014/main" id="{CD079484-C059-4D0E-9A36-BF19B551E4B9}"/>
              </a:ext>
            </a:extLst>
          </p:cNvPr>
          <p:cNvGrpSpPr/>
          <p:nvPr/>
        </p:nvGrpSpPr>
        <p:grpSpPr>
          <a:xfrm>
            <a:off x="5330951" y="1793378"/>
            <a:ext cx="697230" cy="641508"/>
            <a:chOff x="7107935" y="2699004"/>
            <a:chExt cx="929640" cy="855344"/>
          </a:xfrm>
        </p:grpSpPr>
        <p:sp>
          <p:nvSpPr>
            <p:cNvPr id="105" name="object 61">
              <a:extLst>
                <a:ext uri="{FF2B5EF4-FFF2-40B4-BE49-F238E27FC236}">
                  <a16:creationId xmlns:a16="http://schemas.microsoft.com/office/drawing/2014/main" id="{3D184424-D8E1-46B2-856C-8C712EE25CE5}"/>
                </a:ext>
              </a:extLst>
            </p:cNvPr>
            <p:cNvSpPr/>
            <p:nvPr/>
          </p:nvSpPr>
          <p:spPr>
            <a:xfrm>
              <a:off x="7117841" y="2708910"/>
              <a:ext cx="909955" cy="835660"/>
            </a:xfrm>
            <a:custGeom>
              <a:avLst/>
              <a:gdLst/>
              <a:ahLst/>
              <a:cxnLst/>
              <a:rect l="l" t="t" r="r" b="b"/>
              <a:pathLst>
                <a:path w="909954" h="835660">
                  <a:moveTo>
                    <a:pt x="454913" y="0"/>
                  </a:moveTo>
                  <a:lnTo>
                    <a:pt x="0" y="417575"/>
                  </a:lnTo>
                  <a:lnTo>
                    <a:pt x="454913" y="835151"/>
                  </a:lnTo>
                  <a:lnTo>
                    <a:pt x="909827" y="417575"/>
                  </a:lnTo>
                  <a:lnTo>
                    <a:pt x="454913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  <p:sp>
          <p:nvSpPr>
            <p:cNvPr id="106" name="object 62">
              <a:extLst>
                <a:ext uri="{FF2B5EF4-FFF2-40B4-BE49-F238E27FC236}">
                  <a16:creationId xmlns:a16="http://schemas.microsoft.com/office/drawing/2014/main" id="{F406FB03-82A4-4F15-8D8E-D7A99FD98345}"/>
                </a:ext>
              </a:extLst>
            </p:cNvPr>
            <p:cNvSpPr/>
            <p:nvPr/>
          </p:nvSpPr>
          <p:spPr>
            <a:xfrm>
              <a:off x="7117841" y="2708910"/>
              <a:ext cx="909955" cy="835660"/>
            </a:xfrm>
            <a:custGeom>
              <a:avLst/>
              <a:gdLst/>
              <a:ahLst/>
              <a:cxnLst/>
              <a:rect l="l" t="t" r="r" b="b"/>
              <a:pathLst>
                <a:path w="909954" h="835660">
                  <a:moveTo>
                    <a:pt x="0" y="417575"/>
                  </a:moveTo>
                  <a:lnTo>
                    <a:pt x="454913" y="0"/>
                  </a:lnTo>
                  <a:lnTo>
                    <a:pt x="909827" y="417575"/>
                  </a:lnTo>
                  <a:lnTo>
                    <a:pt x="454913" y="835151"/>
                  </a:lnTo>
                  <a:lnTo>
                    <a:pt x="0" y="417575"/>
                  </a:lnTo>
                  <a:close/>
                </a:path>
              </a:pathLst>
            </a:custGeom>
            <a:ln w="198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Candara" panose="020E0502030303020204" pitchFamily="34" charset="0"/>
              </a:endParaRPr>
            </a:p>
          </p:txBody>
        </p:sp>
        <p:pic>
          <p:nvPicPr>
            <p:cNvPr id="107" name="object 63">
              <a:extLst>
                <a:ext uri="{FF2B5EF4-FFF2-40B4-BE49-F238E27FC236}">
                  <a16:creationId xmlns:a16="http://schemas.microsoft.com/office/drawing/2014/main" id="{98005B03-EEAF-4162-84C9-954F45B875B1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363967" y="2932176"/>
              <a:ext cx="416051" cy="417575"/>
            </a:xfrm>
            <a:prstGeom prst="rect">
              <a:avLst/>
            </a:prstGeom>
          </p:spPr>
        </p:pic>
      </p:grpSp>
      <p:sp>
        <p:nvSpPr>
          <p:cNvPr id="89" name="object 36">
            <a:extLst>
              <a:ext uri="{FF2B5EF4-FFF2-40B4-BE49-F238E27FC236}">
                <a16:creationId xmlns:a16="http://schemas.microsoft.com/office/drawing/2014/main" id="{32B74E78-0AAA-4241-8BB0-0C900561E744}"/>
              </a:ext>
            </a:extLst>
          </p:cNvPr>
          <p:cNvSpPr txBox="1"/>
          <p:nvPr/>
        </p:nvSpPr>
        <p:spPr>
          <a:xfrm>
            <a:off x="793814" y="1116353"/>
            <a:ext cx="7604828" cy="515365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algn="ctr">
              <a:spcBef>
                <a:spcPts val="79"/>
              </a:spcBef>
            </a:pPr>
            <a:r>
              <a:rPr lang="pt-BR" sz="1600" b="1" dirty="0">
                <a:solidFill>
                  <a:srgbClr val="FFC000"/>
                </a:solidFill>
                <a:latin typeface="Candara" panose="020E0502030303020204" pitchFamily="34" charset="0"/>
                <a:cs typeface="Arial MT"/>
              </a:rPr>
              <a:t>O Novo Marco Legal vai aprimorar as </a:t>
            </a:r>
          </a:p>
          <a:p>
            <a:pPr algn="ctr">
              <a:spcBef>
                <a:spcPts val="79"/>
              </a:spcBef>
            </a:pPr>
            <a:r>
              <a:rPr lang="pt-BR" sz="1600" b="1" dirty="0">
                <a:solidFill>
                  <a:srgbClr val="FFC000"/>
                </a:solidFill>
                <a:latin typeface="Candara" panose="020E0502030303020204" pitchFamily="34" charset="0"/>
                <a:cs typeface="Arial MT"/>
              </a:rPr>
              <a:t>condições Estruturais do Saneamento no País.</a:t>
            </a:r>
            <a:endParaRPr sz="1600" b="1" dirty="0">
              <a:solidFill>
                <a:srgbClr val="FFC000"/>
              </a:solidFill>
              <a:latin typeface="Candara" panose="020E0502030303020204" pitchFamily="34" charset="0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259763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1800" b="1" dirty="0">
                <a:solidFill>
                  <a:schemeClr val="bg1"/>
                </a:solidFill>
                <a:latin typeface="Candara" panose="020E0502030303020204" pitchFamily="34" charset="0"/>
              </a:rPr>
              <a:t>ESTIMATIVA DA NECESSIDADE DE INVESTIMENTO EM ABASTECIMENTO DE ÁGUA POTÁVEL E ESGOTAMENTO SANITÁRIO NAS ÁREAS URBANAS E RURAIS DAS MACRORREGIÕES E DO BRASIL (EM R$ MILHÕES)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l="30575" t="32413" r="15819" b="25640"/>
          <a:stretch/>
        </p:blipFill>
        <p:spPr bwMode="auto">
          <a:xfrm>
            <a:off x="755576" y="1203598"/>
            <a:ext cx="777686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bject 63"/>
          <p:cNvSpPr txBox="1"/>
          <p:nvPr/>
        </p:nvSpPr>
        <p:spPr>
          <a:xfrm>
            <a:off x="611560" y="4678102"/>
            <a:ext cx="5760640" cy="16350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>
              <a:spcBef>
                <a:spcPts val="75"/>
              </a:spcBef>
            </a:pPr>
            <a:r>
              <a:rPr sz="900" spc="-4" dirty="0">
                <a:solidFill>
                  <a:schemeClr val="bg1"/>
                </a:solidFill>
                <a:cs typeface="Calibri"/>
              </a:rPr>
              <a:t>Fonte:</a:t>
            </a:r>
            <a:r>
              <a:rPr sz="900" spc="-11" dirty="0">
                <a:solidFill>
                  <a:schemeClr val="bg1"/>
                </a:solidFill>
                <a:cs typeface="Calibri"/>
              </a:rPr>
              <a:t> </a:t>
            </a:r>
            <a:r>
              <a:rPr lang="pt-BR" sz="900" dirty="0">
                <a:solidFill>
                  <a:schemeClr val="bg1"/>
                </a:solidFill>
                <a:cs typeface="Calibri"/>
              </a:rPr>
              <a:t>PLANSAB 2019. Nota: Valores atualizados pelo IGP-DI da FGV para dezembro de 2</a:t>
            </a:r>
            <a:r>
              <a:rPr lang="pt-BR" sz="1000" spc="-4" dirty="0">
                <a:solidFill>
                  <a:schemeClr val="bg1"/>
                </a:solidFill>
                <a:cs typeface="Calibri"/>
              </a:rPr>
              <a:t>017.</a:t>
            </a:r>
            <a:endParaRPr sz="1000" dirty="0">
              <a:solidFill>
                <a:schemeClr val="bg1"/>
              </a:solidFill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AE08CD-C607-4A2B-B9B1-A61D2C85F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923678"/>
            <a:ext cx="8229600" cy="857250"/>
          </a:xfrm>
        </p:spPr>
        <p:txBody>
          <a:bodyPr>
            <a:noAutofit/>
          </a:bodyPr>
          <a:lstStyle/>
          <a:p>
            <a:pPr defTabSz="713145" hangingPunct="0">
              <a:spcBef>
                <a:spcPts val="1248"/>
              </a:spcBef>
              <a:defRPr sz="2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pt-BR" sz="3200" b="1" kern="0" dirty="0">
                <a:solidFill>
                  <a:srgbClr val="FFFFFF"/>
                </a:solidFill>
                <a:latin typeface="Candara" panose="020E0502030303020204" pitchFamily="34" charset="0"/>
                <a:ea typeface="Arial"/>
                <a:cs typeface="Arial"/>
                <a:sym typeface="Arial"/>
              </a:rPr>
              <a:t>Novo Marco Legal do Saneamento Básico </a:t>
            </a:r>
            <a:br>
              <a:rPr lang="pt-BR" sz="3200" b="1" kern="0" dirty="0">
                <a:solidFill>
                  <a:srgbClr val="FFFFFF"/>
                </a:solidFill>
                <a:latin typeface="Candara" panose="020E0502030303020204" pitchFamily="34" charset="0"/>
                <a:ea typeface="Arial"/>
                <a:cs typeface="Arial"/>
                <a:sym typeface="Arial"/>
              </a:rPr>
            </a:br>
            <a:r>
              <a:rPr lang="pt-BR" sz="3200" b="1" kern="0" dirty="0">
                <a:solidFill>
                  <a:srgbClr val="FFFFFF"/>
                </a:solidFill>
                <a:latin typeface="Candara" panose="020E0502030303020204" pitchFamily="34" charset="0"/>
                <a:ea typeface="Arial"/>
                <a:cs typeface="Arial"/>
                <a:sym typeface="Arial"/>
              </a:rPr>
              <a:t> Lei 14.026/2020</a:t>
            </a:r>
            <a:endParaRPr lang="pt-BR" sz="2800" b="1" kern="0" dirty="0">
              <a:solidFill>
                <a:srgbClr val="FFFFFF"/>
              </a:solidFill>
              <a:latin typeface="Candara" panose="020E0502030303020204" pitchFamily="34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6796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8352928" cy="857250"/>
          </a:xfrm>
        </p:spPr>
        <p:txBody>
          <a:bodyPr>
            <a:no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Candara" panose="020E0502030303020204" pitchFamily="34" charset="0"/>
              </a:rPr>
              <a:t>FORMAS DE PRESTAÇÃO DO SERVIÇO DE SANEAMENTO NO BRASIL </a:t>
            </a:r>
            <a:br>
              <a:rPr lang="pt-BR" sz="2000" b="1" dirty="0">
                <a:solidFill>
                  <a:schemeClr val="bg1"/>
                </a:solidFill>
                <a:latin typeface="Candara" panose="020E0502030303020204" pitchFamily="34" charset="0"/>
              </a:rPr>
            </a:br>
            <a:r>
              <a:rPr lang="pt-BR" sz="2000" b="1" dirty="0">
                <a:solidFill>
                  <a:srgbClr val="FFC000"/>
                </a:solidFill>
                <a:latin typeface="Candara" panose="020E0502030303020204" pitchFamily="34" charset="0"/>
              </a:rPr>
              <a:t>ANTES </a:t>
            </a:r>
            <a:r>
              <a:rPr lang="pt-BR" sz="2000" b="1" dirty="0">
                <a:solidFill>
                  <a:schemeClr val="bg1"/>
                </a:solidFill>
                <a:latin typeface="Candara" panose="020E0502030303020204" pitchFamily="34" charset="0"/>
              </a:rPr>
              <a:t>DA LEI Nº 14.026/20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CA1F50A5-C078-4D78-95F4-CA66544A1D18}"/>
              </a:ext>
            </a:extLst>
          </p:cNvPr>
          <p:cNvSpPr/>
          <p:nvPr/>
        </p:nvSpPr>
        <p:spPr>
          <a:xfrm>
            <a:off x="4932040" y="1019285"/>
            <a:ext cx="3824454" cy="307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rgbClr val="FFC000"/>
                </a:solidFill>
                <a:latin typeface="Candara" panose="020E0502030303020204" pitchFamily="34" charset="0"/>
              </a:rPr>
              <a:t>Alinhamento Novo Marco ao ODS 6.5, 6.6 e 6B</a:t>
            </a:r>
          </a:p>
        </p:txBody>
      </p:sp>
      <p:grpSp>
        <p:nvGrpSpPr>
          <p:cNvPr id="7" name="object 12">
            <a:extLst>
              <a:ext uri="{FF2B5EF4-FFF2-40B4-BE49-F238E27FC236}">
                <a16:creationId xmlns:a16="http://schemas.microsoft.com/office/drawing/2014/main" id="{4AADA729-4218-4211-AB17-A86ECFF14A2E}"/>
              </a:ext>
            </a:extLst>
          </p:cNvPr>
          <p:cNvGrpSpPr/>
          <p:nvPr/>
        </p:nvGrpSpPr>
        <p:grpSpPr>
          <a:xfrm>
            <a:off x="120880" y="843558"/>
            <a:ext cx="8927144" cy="4181139"/>
            <a:chOff x="0" y="0"/>
            <a:chExt cx="9122867" cy="6858000"/>
          </a:xfrm>
        </p:grpSpPr>
        <p:pic>
          <p:nvPicPr>
            <p:cNvPr id="8" name="object 13">
              <a:extLst>
                <a:ext uri="{FF2B5EF4-FFF2-40B4-BE49-F238E27FC236}">
                  <a16:creationId xmlns:a16="http://schemas.microsoft.com/office/drawing/2014/main" id="{AAFD4499-7255-4538-931E-B4D54CC70D2F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22867" cy="6858000"/>
            </a:xfrm>
            <a:prstGeom prst="rect">
              <a:avLst/>
            </a:prstGeom>
          </p:spPr>
        </p:pic>
        <p:pic>
          <p:nvPicPr>
            <p:cNvPr id="9" name="object 14">
              <a:extLst>
                <a:ext uri="{FF2B5EF4-FFF2-40B4-BE49-F238E27FC236}">
                  <a16:creationId xmlns:a16="http://schemas.microsoft.com/office/drawing/2014/main" id="{EDDDD422-7433-4EBF-B972-3CE832842B5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44545" y="1703508"/>
              <a:ext cx="292607" cy="778268"/>
            </a:xfrm>
            <a:prstGeom prst="rect">
              <a:avLst/>
            </a:prstGeom>
          </p:spPr>
        </p:pic>
      </p:grpSp>
      <p:sp>
        <p:nvSpPr>
          <p:cNvPr id="10" name="object 15">
            <a:extLst>
              <a:ext uri="{FF2B5EF4-FFF2-40B4-BE49-F238E27FC236}">
                <a16:creationId xmlns:a16="http://schemas.microsoft.com/office/drawing/2014/main" id="{B3A73712-3342-4031-BBAF-3E15EFD96A02}"/>
              </a:ext>
            </a:extLst>
          </p:cNvPr>
          <p:cNvSpPr txBox="1"/>
          <p:nvPr/>
        </p:nvSpPr>
        <p:spPr>
          <a:xfrm>
            <a:off x="6007182" y="1851143"/>
            <a:ext cx="87630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5" dirty="0">
                <a:solidFill>
                  <a:srgbClr val="0A5294"/>
                </a:solidFill>
                <a:latin typeface="Candara" panose="020E0502030303020204" pitchFamily="34" charset="0"/>
                <a:cs typeface="Arial"/>
              </a:rPr>
              <a:t>C</a:t>
            </a:r>
            <a:r>
              <a:rPr sz="1600" b="1" dirty="0">
                <a:solidFill>
                  <a:srgbClr val="0A5294"/>
                </a:solidFill>
                <a:latin typeface="Candara" panose="020E0502030303020204" pitchFamily="34" charset="0"/>
                <a:cs typeface="Arial"/>
              </a:rPr>
              <a:t>o</a:t>
            </a:r>
            <a:r>
              <a:rPr sz="1600" b="1" spc="-5" dirty="0">
                <a:solidFill>
                  <a:srgbClr val="0A5294"/>
                </a:solidFill>
                <a:latin typeface="Candara" panose="020E0502030303020204" pitchFamily="34" charset="0"/>
                <a:cs typeface="Arial"/>
              </a:rPr>
              <a:t>m</a:t>
            </a:r>
            <a:r>
              <a:rPr sz="1600" b="1" dirty="0">
                <a:solidFill>
                  <a:srgbClr val="0A5294"/>
                </a:solidFill>
                <a:latin typeface="Candara" panose="020E0502030303020204" pitchFamily="34" charset="0"/>
                <a:cs typeface="Arial"/>
              </a:rPr>
              <a:t>um</a:t>
            </a:r>
            <a:endParaRPr sz="1600" dirty="0">
              <a:latin typeface="Candara" panose="020E0502030303020204" pitchFamily="34" charset="0"/>
              <a:cs typeface="Arial"/>
            </a:endParaRPr>
          </a:p>
        </p:txBody>
      </p:sp>
      <p:sp>
        <p:nvSpPr>
          <p:cNvPr id="11" name="object 17">
            <a:extLst>
              <a:ext uri="{FF2B5EF4-FFF2-40B4-BE49-F238E27FC236}">
                <a16:creationId xmlns:a16="http://schemas.microsoft.com/office/drawing/2014/main" id="{0FFD645D-3017-426E-9E86-68EECD5E4C82}"/>
              </a:ext>
            </a:extLst>
          </p:cNvPr>
          <p:cNvSpPr txBox="1"/>
          <p:nvPr/>
        </p:nvSpPr>
        <p:spPr>
          <a:xfrm>
            <a:off x="6007182" y="1882141"/>
            <a:ext cx="2647946" cy="4776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16255">
              <a:lnSpc>
                <a:spcPts val="1820"/>
              </a:lnSpc>
              <a:spcBef>
                <a:spcPts val="100"/>
              </a:spcBef>
            </a:pPr>
            <a:r>
              <a:rPr lang="pt-BR" sz="1600" b="1" spc="-10" dirty="0">
                <a:solidFill>
                  <a:srgbClr val="0A5294"/>
                </a:solidFill>
                <a:latin typeface="Candara" panose="020E0502030303020204" pitchFamily="34" charset="0"/>
                <a:cs typeface="Arial"/>
              </a:rPr>
              <a:t>          </a:t>
            </a:r>
            <a:r>
              <a:rPr sz="1600" b="1" spc="-10" dirty="0" err="1">
                <a:solidFill>
                  <a:srgbClr val="0A5294"/>
                </a:solidFill>
                <a:latin typeface="Candara" panose="020E0502030303020204" pitchFamily="34" charset="0"/>
                <a:cs typeface="Arial"/>
              </a:rPr>
              <a:t>Administrativa</a:t>
            </a:r>
            <a:endParaRPr sz="1600" dirty="0">
              <a:latin typeface="Candara" panose="020E0502030303020204" pitchFamily="34" charset="0"/>
              <a:cs typeface="Arial"/>
            </a:endParaRPr>
          </a:p>
          <a:p>
            <a:pPr marL="12700">
              <a:lnSpc>
                <a:spcPts val="1820"/>
              </a:lnSpc>
            </a:pPr>
            <a:r>
              <a:rPr sz="1600" b="1" dirty="0">
                <a:solidFill>
                  <a:srgbClr val="0A5294"/>
                </a:solidFill>
                <a:latin typeface="Candara" panose="020E0502030303020204" pitchFamily="34" charset="0"/>
                <a:cs typeface="Arial"/>
              </a:rPr>
              <a:t>PPP</a:t>
            </a:r>
            <a:endParaRPr sz="1600" dirty="0">
              <a:latin typeface="Candara" panose="020E0502030303020204" pitchFamily="34" charset="0"/>
              <a:cs typeface="Arial"/>
            </a:endParaRPr>
          </a:p>
        </p:txBody>
      </p:sp>
      <p:sp>
        <p:nvSpPr>
          <p:cNvPr id="12" name="object 18">
            <a:extLst>
              <a:ext uri="{FF2B5EF4-FFF2-40B4-BE49-F238E27FC236}">
                <a16:creationId xmlns:a16="http://schemas.microsoft.com/office/drawing/2014/main" id="{EB06E6F5-0ED8-453B-BD34-DBBCDA50017D}"/>
              </a:ext>
            </a:extLst>
          </p:cNvPr>
          <p:cNvSpPr txBox="1"/>
          <p:nvPr/>
        </p:nvSpPr>
        <p:spPr>
          <a:xfrm>
            <a:off x="6948264" y="2093011"/>
            <a:ext cx="133350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5" dirty="0">
                <a:solidFill>
                  <a:srgbClr val="0A5294"/>
                </a:solidFill>
                <a:latin typeface="Candara" panose="020E0502030303020204" pitchFamily="34" charset="0"/>
                <a:cs typeface="Arial"/>
              </a:rPr>
              <a:t>Patrocinada</a:t>
            </a:r>
            <a:endParaRPr sz="1600" dirty="0">
              <a:latin typeface="Candara" panose="020E0502030303020204" pitchFamily="34" charset="0"/>
              <a:cs typeface="Arial"/>
            </a:endParaRPr>
          </a:p>
        </p:txBody>
      </p:sp>
      <p:grpSp>
        <p:nvGrpSpPr>
          <p:cNvPr id="13" name="object 19">
            <a:extLst>
              <a:ext uri="{FF2B5EF4-FFF2-40B4-BE49-F238E27FC236}">
                <a16:creationId xmlns:a16="http://schemas.microsoft.com/office/drawing/2014/main" id="{B1F4D9F6-E005-4BE2-AF01-2405DF5927E9}"/>
              </a:ext>
            </a:extLst>
          </p:cNvPr>
          <p:cNvGrpSpPr/>
          <p:nvPr/>
        </p:nvGrpSpPr>
        <p:grpSpPr>
          <a:xfrm>
            <a:off x="4766918" y="2069493"/>
            <a:ext cx="940435" cy="256223"/>
            <a:chOff x="4501133" y="2116073"/>
            <a:chExt cx="940435" cy="341630"/>
          </a:xfrm>
        </p:grpSpPr>
        <p:sp>
          <p:nvSpPr>
            <p:cNvPr id="14" name="object 20">
              <a:extLst>
                <a:ext uri="{FF2B5EF4-FFF2-40B4-BE49-F238E27FC236}">
                  <a16:creationId xmlns:a16="http://schemas.microsoft.com/office/drawing/2014/main" id="{60EA4CE9-5C46-4955-9189-E1F603D3A103}"/>
                </a:ext>
              </a:extLst>
            </p:cNvPr>
            <p:cNvSpPr/>
            <p:nvPr/>
          </p:nvSpPr>
          <p:spPr>
            <a:xfrm>
              <a:off x="4501133" y="2116073"/>
              <a:ext cx="940435" cy="341630"/>
            </a:xfrm>
            <a:custGeom>
              <a:avLst/>
              <a:gdLst/>
              <a:ahLst/>
              <a:cxnLst/>
              <a:rect l="l" t="t" r="r" b="b"/>
              <a:pathLst>
                <a:path w="940435" h="341630">
                  <a:moveTo>
                    <a:pt x="854963" y="0"/>
                  </a:moveTo>
                  <a:lnTo>
                    <a:pt x="854963" y="42671"/>
                  </a:lnTo>
                  <a:lnTo>
                    <a:pt x="149352" y="42671"/>
                  </a:lnTo>
                  <a:lnTo>
                    <a:pt x="102144" y="50285"/>
                  </a:lnTo>
                  <a:lnTo>
                    <a:pt x="61145" y="71487"/>
                  </a:lnTo>
                  <a:lnTo>
                    <a:pt x="28815" y="103817"/>
                  </a:lnTo>
                  <a:lnTo>
                    <a:pt x="7613" y="144816"/>
                  </a:lnTo>
                  <a:lnTo>
                    <a:pt x="0" y="192023"/>
                  </a:lnTo>
                  <a:lnTo>
                    <a:pt x="0" y="341375"/>
                  </a:lnTo>
                  <a:lnTo>
                    <a:pt x="85344" y="341375"/>
                  </a:lnTo>
                  <a:lnTo>
                    <a:pt x="85344" y="192023"/>
                  </a:lnTo>
                  <a:lnTo>
                    <a:pt x="90374" y="167106"/>
                  </a:lnTo>
                  <a:lnTo>
                    <a:pt x="104093" y="146761"/>
                  </a:lnTo>
                  <a:lnTo>
                    <a:pt x="124439" y="133045"/>
                  </a:lnTo>
                  <a:lnTo>
                    <a:pt x="149352" y="128015"/>
                  </a:lnTo>
                  <a:lnTo>
                    <a:pt x="854963" y="128015"/>
                  </a:lnTo>
                  <a:lnTo>
                    <a:pt x="854963" y="170687"/>
                  </a:lnTo>
                  <a:lnTo>
                    <a:pt x="940308" y="85343"/>
                  </a:lnTo>
                  <a:lnTo>
                    <a:pt x="854963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  <p:sp>
          <p:nvSpPr>
            <p:cNvPr id="15" name="object 21">
              <a:extLst>
                <a:ext uri="{FF2B5EF4-FFF2-40B4-BE49-F238E27FC236}">
                  <a16:creationId xmlns:a16="http://schemas.microsoft.com/office/drawing/2014/main" id="{C78BC057-B8A4-4AF2-A824-0B92752800E2}"/>
                </a:ext>
              </a:extLst>
            </p:cNvPr>
            <p:cNvSpPr/>
            <p:nvPr/>
          </p:nvSpPr>
          <p:spPr>
            <a:xfrm>
              <a:off x="4501133" y="2116073"/>
              <a:ext cx="940435" cy="341630"/>
            </a:xfrm>
            <a:custGeom>
              <a:avLst/>
              <a:gdLst/>
              <a:ahLst/>
              <a:cxnLst/>
              <a:rect l="l" t="t" r="r" b="b"/>
              <a:pathLst>
                <a:path w="940435" h="341630">
                  <a:moveTo>
                    <a:pt x="0" y="341375"/>
                  </a:moveTo>
                  <a:lnTo>
                    <a:pt x="0" y="192023"/>
                  </a:lnTo>
                  <a:lnTo>
                    <a:pt x="7613" y="144816"/>
                  </a:lnTo>
                  <a:lnTo>
                    <a:pt x="28815" y="103817"/>
                  </a:lnTo>
                  <a:lnTo>
                    <a:pt x="61145" y="71487"/>
                  </a:lnTo>
                  <a:lnTo>
                    <a:pt x="102144" y="50285"/>
                  </a:lnTo>
                  <a:lnTo>
                    <a:pt x="149352" y="42671"/>
                  </a:lnTo>
                  <a:lnTo>
                    <a:pt x="854963" y="42671"/>
                  </a:lnTo>
                  <a:lnTo>
                    <a:pt x="854963" y="0"/>
                  </a:lnTo>
                  <a:lnTo>
                    <a:pt x="940308" y="85343"/>
                  </a:lnTo>
                  <a:lnTo>
                    <a:pt x="854963" y="170687"/>
                  </a:lnTo>
                  <a:lnTo>
                    <a:pt x="854963" y="128015"/>
                  </a:lnTo>
                  <a:lnTo>
                    <a:pt x="149352" y="128015"/>
                  </a:lnTo>
                  <a:lnTo>
                    <a:pt x="124439" y="133045"/>
                  </a:lnTo>
                  <a:lnTo>
                    <a:pt x="104093" y="146761"/>
                  </a:lnTo>
                  <a:lnTo>
                    <a:pt x="90374" y="167106"/>
                  </a:lnTo>
                  <a:lnTo>
                    <a:pt x="85344" y="192023"/>
                  </a:lnTo>
                  <a:lnTo>
                    <a:pt x="85344" y="341375"/>
                  </a:lnTo>
                  <a:lnTo>
                    <a:pt x="0" y="341375"/>
                  </a:lnTo>
                  <a:close/>
                </a:path>
              </a:pathLst>
            </a:custGeom>
            <a:ln w="25908">
              <a:solidFill>
                <a:srgbClr val="075091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</p:grpSp>
      <p:sp>
        <p:nvSpPr>
          <p:cNvPr id="17" name="object 23">
            <a:extLst>
              <a:ext uri="{FF2B5EF4-FFF2-40B4-BE49-F238E27FC236}">
                <a16:creationId xmlns:a16="http://schemas.microsoft.com/office/drawing/2014/main" id="{D0B7312C-EA8C-433C-A64B-357732CD4356}"/>
              </a:ext>
            </a:extLst>
          </p:cNvPr>
          <p:cNvSpPr txBox="1">
            <a:spLocks/>
          </p:cNvSpPr>
          <p:nvPr/>
        </p:nvSpPr>
        <p:spPr>
          <a:xfrm>
            <a:off x="7765449" y="2520251"/>
            <a:ext cx="1269192" cy="444352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5080" indent="-1905">
              <a:spcBef>
                <a:spcPts val="105"/>
              </a:spcBef>
            </a:pPr>
            <a:r>
              <a:rPr lang="pt-BR" sz="1400" b="1" spc="-15" dirty="0">
                <a:solidFill>
                  <a:srgbClr val="C00000"/>
                </a:solidFill>
                <a:latin typeface="Candara" panose="020E0502030303020204" pitchFamily="34" charset="0"/>
                <a:cs typeface="Calibri"/>
              </a:rPr>
              <a:t>Contrato </a:t>
            </a:r>
            <a:r>
              <a:rPr lang="pt-BR" sz="1400" b="1" spc="-10" dirty="0">
                <a:solidFill>
                  <a:srgbClr val="C000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rgbClr val="C00000"/>
                </a:solidFill>
                <a:latin typeface="Candara" panose="020E0502030303020204" pitchFamily="34" charset="0"/>
                <a:cs typeface="Calibri"/>
              </a:rPr>
              <a:t>de </a:t>
            </a:r>
            <a:r>
              <a:rPr lang="pt-BR" sz="1400" b="1" spc="5" dirty="0">
                <a:solidFill>
                  <a:srgbClr val="C000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5" dirty="0">
                <a:solidFill>
                  <a:srgbClr val="C00000"/>
                </a:solidFill>
                <a:latin typeface="Candara" panose="020E0502030303020204" pitchFamily="34" charset="0"/>
                <a:cs typeface="Calibri"/>
              </a:rPr>
              <a:t>C</a:t>
            </a:r>
            <a:r>
              <a:rPr lang="pt-BR" sz="1400" b="1" dirty="0">
                <a:solidFill>
                  <a:srgbClr val="C00000"/>
                </a:solidFill>
                <a:latin typeface="Candara" panose="020E0502030303020204" pitchFamily="34" charset="0"/>
                <a:cs typeface="Calibri"/>
              </a:rPr>
              <a:t>onc</a:t>
            </a:r>
            <a:r>
              <a:rPr lang="pt-BR" sz="1400" b="1" spc="-5" dirty="0">
                <a:solidFill>
                  <a:srgbClr val="C00000"/>
                </a:solidFill>
                <a:latin typeface="Candara" panose="020E0502030303020204" pitchFamily="34" charset="0"/>
                <a:cs typeface="Calibri"/>
              </a:rPr>
              <a:t>e</a:t>
            </a:r>
            <a:r>
              <a:rPr lang="pt-BR" sz="1400" b="1" dirty="0">
                <a:solidFill>
                  <a:srgbClr val="C00000"/>
                </a:solidFill>
                <a:latin typeface="Candara" panose="020E0502030303020204" pitchFamily="34" charset="0"/>
                <a:cs typeface="Calibri"/>
              </a:rPr>
              <a:t>ss</a:t>
            </a:r>
            <a:r>
              <a:rPr lang="pt-BR" sz="1400" b="1" spc="-10" dirty="0">
                <a:solidFill>
                  <a:srgbClr val="C00000"/>
                </a:solidFill>
                <a:latin typeface="Candara" panose="020E0502030303020204" pitchFamily="34" charset="0"/>
                <a:cs typeface="Calibri"/>
              </a:rPr>
              <a:t>ã</a:t>
            </a:r>
            <a:r>
              <a:rPr lang="pt-BR" sz="1400" b="1" dirty="0">
                <a:solidFill>
                  <a:srgbClr val="C00000"/>
                </a:solidFill>
                <a:latin typeface="Candara" panose="020E0502030303020204" pitchFamily="34" charset="0"/>
                <a:cs typeface="Calibri"/>
              </a:rPr>
              <a:t>o</a:t>
            </a:r>
            <a:endParaRPr lang="pt-BR" sz="1400" b="1" dirty="0">
              <a:latin typeface="Candara" panose="020E0502030303020204" pitchFamily="34" charset="0"/>
              <a:cs typeface="Calibri"/>
            </a:endParaRPr>
          </a:p>
        </p:txBody>
      </p:sp>
      <p:pic>
        <p:nvPicPr>
          <p:cNvPr id="18" name="object 22">
            <a:extLst>
              <a:ext uri="{FF2B5EF4-FFF2-40B4-BE49-F238E27FC236}">
                <a16:creationId xmlns:a16="http://schemas.microsoft.com/office/drawing/2014/main" id="{7E72C5D9-51F6-4665-B494-D4D4819EE57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642912" y="1895943"/>
            <a:ext cx="313942" cy="477695"/>
          </a:xfrm>
          <a:prstGeom prst="rect">
            <a:avLst/>
          </a:prstGeom>
        </p:spPr>
      </p:pic>
      <p:grpSp>
        <p:nvGrpSpPr>
          <p:cNvPr id="19" name="object 19">
            <a:extLst>
              <a:ext uri="{FF2B5EF4-FFF2-40B4-BE49-F238E27FC236}">
                <a16:creationId xmlns:a16="http://schemas.microsoft.com/office/drawing/2014/main" id="{CF3A2A78-821D-4529-A135-7C88491C1940}"/>
              </a:ext>
            </a:extLst>
          </p:cNvPr>
          <p:cNvGrpSpPr/>
          <p:nvPr/>
        </p:nvGrpSpPr>
        <p:grpSpPr>
          <a:xfrm rot="5400000">
            <a:off x="8139324" y="2107414"/>
            <a:ext cx="521442" cy="256223"/>
            <a:chOff x="4501133" y="2116073"/>
            <a:chExt cx="940435" cy="341630"/>
          </a:xfrm>
        </p:grpSpPr>
        <p:sp>
          <p:nvSpPr>
            <p:cNvPr id="20" name="object 20">
              <a:extLst>
                <a:ext uri="{FF2B5EF4-FFF2-40B4-BE49-F238E27FC236}">
                  <a16:creationId xmlns:a16="http://schemas.microsoft.com/office/drawing/2014/main" id="{BFF15ECC-6BAC-44D1-AF1A-9F18EC91FA06}"/>
                </a:ext>
              </a:extLst>
            </p:cNvPr>
            <p:cNvSpPr/>
            <p:nvPr/>
          </p:nvSpPr>
          <p:spPr>
            <a:xfrm>
              <a:off x="4501133" y="2116073"/>
              <a:ext cx="940435" cy="341630"/>
            </a:xfrm>
            <a:custGeom>
              <a:avLst/>
              <a:gdLst/>
              <a:ahLst/>
              <a:cxnLst/>
              <a:rect l="l" t="t" r="r" b="b"/>
              <a:pathLst>
                <a:path w="940435" h="341630">
                  <a:moveTo>
                    <a:pt x="854963" y="0"/>
                  </a:moveTo>
                  <a:lnTo>
                    <a:pt x="854963" y="42671"/>
                  </a:lnTo>
                  <a:lnTo>
                    <a:pt x="149352" y="42671"/>
                  </a:lnTo>
                  <a:lnTo>
                    <a:pt x="102144" y="50285"/>
                  </a:lnTo>
                  <a:lnTo>
                    <a:pt x="61145" y="71487"/>
                  </a:lnTo>
                  <a:lnTo>
                    <a:pt x="28815" y="103817"/>
                  </a:lnTo>
                  <a:lnTo>
                    <a:pt x="7613" y="144816"/>
                  </a:lnTo>
                  <a:lnTo>
                    <a:pt x="0" y="192023"/>
                  </a:lnTo>
                  <a:lnTo>
                    <a:pt x="0" y="341375"/>
                  </a:lnTo>
                  <a:lnTo>
                    <a:pt x="85344" y="341375"/>
                  </a:lnTo>
                  <a:lnTo>
                    <a:pt x="85344" y="192023"/>
                  </a:lnTo>
                  <a:lnTo>
                    <a:pt x="90374" y="167106"/>
                  </a:lnTo>
                  <a:lnTo>
                    <a:pt x="104093" y="146761"/>
                  </a:lnTo>
                  <a:lnTo>
                    <a:pt x="124439" y="133045"/>
                  </a:lnTo>
                  <a:lnTo>
                    <a:pt x="149352" y="128015"/>
                  </a:lnTo>
                  <a:lnTo>
                    <a:pt x="854963" y="128015"/>
                  </a:lnTo>
                  <a:lnTo>
                    <a:pt x="854963" y="170687"/>
                  </a:lnTo>
                  <a:lnTo>
                    <a:pt x="940308" y="85343"/>
                  </a:lnTo>
                  <a:lnTo>
                    <a:pt x="854963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  <p:sp>
          <p:nvSpPr>
            <p:cNvPr id="21" name="object 21">
              <a:extLst>
                <a:ext uri="{FF2B5EF4-FFF2-40B4-BE49-F238E27FC236}">
                  <a16:creationId xmlns:a16="http://schemas.microsoft.com/office/drawing/2014/main" id="{C79C1422-F5CC-4BF9-AA97-3DC4508DC428}"/>
                </a:ext>
              </a:extLst>
            </p:cNvPr>
            <p:cNvSpPr/>
            <p:nvPr/>
          </p:nvSpPr>
          <p:spPr>
            <a:xfrm>
              <a:off x="4501133" y="2116073"/>
              <a:ext cx="940435" cy="341630"/>
            </a:xfrm>
            <a:custGeom>
              <a:avLst/>
              <a:gdLst/>
              <a:ahLst/>
              <a:cxnLst/>
              <a:rect l="l" t="t" r="r" b="b"/>
              <a:pathLst>
                <a:path w="940435" h="341630">
                  <a:moveTo>
                    <a:pt x="0" y="341375"/>
                  </a:moveTo>
                  <a:lnTo>
                    <a:pt x="0" y="192023"/>
                  </a:lnTo>
                  <a:lnTo>
                    <a:pt x="7613" y="144816"/>
                  </a:lnTo>
                  <a:lnTo>
                    <a:pt x="28815" y="103817"/>
                  </a:lnTo>
                  <a:lnTo>
                    <a:pt x="61145" y="71487"/>
                  </a:lnTo>
                  <a:lnTo>
                    <a:pt x="102144" y="50285"/>
                  </a:lnTo>
                  <a:lnTo>
                    <a:pt x="149352" y="42671"/>
                  </a:lnTo>
                  <a:lnTo>
                    <a:pt x="854963" y="42671"/>
                  </a:lnTo>
                  <a:lnTo>
                    <a:pt x="854963" y="0"/>
                  </a:lnTo>
                  <a:lnTo>
                    <a:pt x="940308" y="85343"/>
                  </a:lnTo>
                  <a:lnTo>
                    <a:pt x="854963" y="170687"/>
                  </a:lnTo>
                  <a:lnTo>
                    <a:pt x="854963" y="128015"/>
                  </a:lnTo>
                  <a:lnTo>
                    <a:pt x="149352" y="128015"/>
                  </a:lnTo>
                  <a:lnTo>
                    <a:pt x="124439" y="133045"/>
                  </a:lnTo>
                  <a:lnTo>
                    <a:pt x="104093" y="146761"/>
                  </a:lnTo>
                  <a:lnTo>
                    <a:pt x="90374" y="167106"/>
                  </a:lnTo>
                  <a:lnTo>
                    <a:pt x="85344" y="192023"/>
                  </a:lnTo>
                  <a:lnTo>
                    <a:pt x="85344" y="341375"/>
                  </a:lnTo>
                  <a:lnTo>
                    <a:pt x="0" y="341375"/>
                  </a:lnTo>
                  <a:close/>
                </a:path>
              </a:pathLst>
            </a:custGeom>
            <a:ln w="25908">
              <a:solidFill>
                <a:srgbClr val="075091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3886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8352928" cy="857250"/>
          </a:xfrm>
        </p:spPr>
        <p:txBody>
          <a:bodyPr>
            <a:no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Candara" panose="020E0502030303020204" pitchFamily="34" charset="0"/>
              </a:rPr>
              <a:t>FORMAS DE PRESTAÇÃO DO SERVIÇO DE SANEAMENTO NO BRASIL </a:t>
            </a:r>
            <a:br>
              <a:rPr lang="pt-BR" sz="2000" b="1" dirty="0">
                <a:solidFill>
                  <a:schemeClr val="bg1"/>
                </a:solidFill>
                <a:latin typeface="Candara" panose="020E0502030303020204" pitchFamily="34" charset="0"/>
              </a:rPr>
            </a:br>
            <a:r>
              <a:rPr lang="pt-BR" sz="2000" b="1" dirty="0">
                <a:solidFill>
                  <a:srgbClr val="FFC000"/>
                </a:solidFill>
                <a:latin typeface="Candara" panose="020E0502030303020204" pitchFamily="34" charset="0"/>
              </a:rPr>
              <a:t>APÓS </a:t>
            </a:r>
            <a:r>
              <a:rPr lang="pt-BR" sz="2000" b="1" dirty="0">
                <a:solidFill>
                  <a:schemeClr val="bg1"/>
                </a:solidFill>
                <a:latin typeface="Candara" panose="020E0502030303020204" pitchFamily="34" charset="0"/>
              </a:rPr>
              <a:t>A LEI Nº 14.026/20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CA1F50A5-C078-4D78-95F4-CA66544A1D18}"/>
              </a:ext>
            </a:extLst>
          </p:cNvPr>
          <p:cNvSpPr/>
          <p:nvPr/>
        </p:nvSpPr>
        <p:spPr>
          <a:xfrm>
            <a:off x="4932040" y="1019285"/>
            <a:ext cx="3824454" cy="307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rgbClr val="FFC000"/>
                </a:solidFill>
                <a:latin typeface="Candara" panose="020E0502030303020204" pitchFamily="34" charset="0"/>
              </a:rPr>
              <a:t>Alinhamento Novo Marco ao ODS 6.5, 6.6 e 6B</a:t>
            </a:r>
          </a:p>
        </p:txBody>
      </p:sp>
      <p:grpSp>
        <p:nvGrpSpPr>
          <p:cNvPr id="7" name="object 12">
            <a:extLst>
              <a:ext uri="{FF2B5EF4-FFF2-40B4-BE49-F238E27FC236}">
                <a16:creationId xmlns:a16="http://schemas.microsoft.com/office/drawing/2014/main" id="{4AADA729-4218-4211-AB17-A86ECFF14A2E}"/>
              </a:ext>
            </a:extLst>
          </p:cNvPr>
          <p:cNvGrpSpPr/>
          <p:nvPr/>
        </p:nvGrpSpPr>
        <p:grpSpPr>
          <a:xfrm>
            <a:off x="120880" y="843558"/>
            <a:ext cx="8927144" cy="4181139"/>
            <a:chOff x="0" y="0"/>
            <a:chExt cx="9122867" cy="6858000"/>
          </a:xfrm>
        </p:grpSpPr>
        <p:pic>
          <p:nvPicPr>
            <p:cNvPr id="8" name="object 13">
              <a:extLst>
                <a:ext uri="{FF2B5EF4-FFF2-40B4-BE49-F238E27FC236}">
                  <a16:creationId xmlns:a16="http://schemas.microsoft.com/office/drawing/2014/main" id="{AAFD4499-7255-4538-931E-B4D54CC70D2F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22867" cy="6858000"/>
            </a:xfrm>
            <a:prstGeom prst="rect">
              <a:avLst/>
            </a:prstGeom>
          </p:spPr>
        </p:pic>
        <p:pic>
          <p:nvPicPr>
            <p:cNvPr id="9" name="object 14">
              <a:extLst>
                <a:ext uri="{FF2B5EF4-FFF2-40B4-BE49-F238E27FC236}">
                  <a16:creationId xmlns:a16="http://schemas.microsoft.com/office/drawing/2014/main" id="{EDDDD422-7433-4EBF-B972-3CE832842B5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44545" y="1703508"/>
              <a:ext cx="292607" cy="778268"/>
            </a:xfrm>
            <a:prstGeom prst="rect">
              <a:avLst/>
            </a:prstGeom>
          </p:spPr>
        </p:pic>
      </p:grpSp>
      <p:sp>
        <p:nvSpPr>
          <p:cNvPr id="10" name="object 15">
            <a:extLst>
              <a:ext uri="{FF2B5EF4-FFF2-40B4-BE49-F238E27FC236}">
                <a16:creationId xmlns:a16="http://schemas.microsoft.com/office/drawing/2014/main" id="{B3A73712-3342-4031-BBAF-3E15EFD96A02}"/>
              </a:ext>
            </a:extLst>
          </p:cNvPr>
          <p:cNvSpPr txBox="1"/>
          <p:nvPr/>
        </p:nvSpPr>
        <p:spPr>
          <a:xfrm>
            <a:off x="6007182" y="1851143"/>
            <a:ext cx="87630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5" dirty="0">
                <a:solidFill>
                  <a:srgbClr val="0A5294"/>
                </a:solidFill>
                <a:latin typeface="Candara" panose="020E0502030303020204" pitchFamily="34" charset="0"/>
                <a:cs typeface="Arial"/>
              </a:rPr>
              <a:t>C</a:t>
            </a:r>
            <a:r>
              <a:rPr sz="1600" b="1" dirty="0">
                <a:solidFill>
                  <a:srgbClr val="0A5294"/>
                </a:solidFill>
                <a:latin typeface="Candara" panose="020E0502030303020204" pitchFamily="34" charset="0"/>
                <a:cs typeface="Arial"/>
              </a:rPr>
              <a:t>o</a:t>
            </a:r>
            <a:r>
              <a:rPr sz="1600" b="1" spc="-5" dirty="0">
                <a:solidFill>
                  <a:srgbClr val="0A5294"/>
                </a:solidFill>
                <a:latin typeface="Candara" panose="020E0502030303020204" pitchFamily="34" charset="0"/>
                <a:cs typeface="Arial"/>
              </a:rPr>
              <a:t>m</a:t>
            </a:r>
            <a:r>
              <a:rPr sz="1600" b="1" dirty="0">
                <a:solidFill>
                  <a:srgbClr val="0A5294"/>
                </a:solidFill>
                <a:latin typeface="Candara" panose="020E0502030303020204" pitchFamily="34" charset="0"/>
                <a:cs typeface="Arial"/>
              </a:rPr>
              <a:t>um</a:t>
            </a:r>
            <a:endParaRPr sz="1600" dirty="0">
              <a:latin typeface="Candara" panose="020E0502030303020204" pitchFamily="34" charset="0"/>
              <a:cs typeface="Arial"/>
            </a:endParaRPr>
          </a:p>
        </p:txBody>
      </p:sp>
      <p:sp>
        <p:nvSpPr>
          <p:cNvPr id="11" name="object 17">
            <a:extLst>
              <a:ext uri="{FF2B5EF4-FFF2-40B4-BE49-F238E27FC236}">
                <a16:creationId xmlns:a16="http://schemas.microsoft.com/office/drawing/2014/main" id="{0FFD645D-3017-426E-9E86-68EECD5E4C82}"/>
              </a:ext>
            </a:extLst>
          </p:cNvPr>
          <p:cNvSpPr txBox="1"/>
          <p:nvPr/>
        </p:nvSpPr>
        <p:spPr>
          <a:xfrm>
            <a:off x="6007182" y="1882141"/>
            <a:ext cx="2647946" cy="4776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16255">
              <a:lnSpc>
                <a:spcPts val="1820"/>
              </a:lnSpc>
              <a:spcBef>
                <a:spcPts val="100"/>
              </a:spcBef>
            </a:pPr>
            <a:r>
              <a:rPr lang="pt-BR" sz="1600" b="1" spc="-10" dirty="0">
                <a:solidFill>
                  <a:srgbClr val="0A5294"/>
                </a:solidFill>
                <a:latin typeface="Candara" panose="020E0502030303020204" pitchFamily="34" charset="0"/>
                <a:cs typeface="Arial"/>
              </a:rPr>
              <a:t>          </a:t>
            </a:r>
            <a:r>
              <a:rPr sz="1600" b="1" spc="-10" dirty="0" err="1">
                <a:solidFill>
                  <a:srgbClr val="0A5294"/>
                </a:solidFill>
                <a:latin typeface="Candara" panose="020E0502030303020204" pitchFamily="34" charset="0"/>
                <a:cs typeface="Arial"/>
              </a:rPr>
              <a:t>Administrativa</a:t>
            </a:r>
            <a:endParaRPr sz="1600" dirty="0">
              <a:latin typeface="Candara" panose="020E0502030303020204" pitchFamily="34" charset="0"/>
              <a:cs typeface="Arial"/>
            </a:endParaRPr>
          </a:p>
          <a:p>
            <a:pPr marL="12700">
              <a:lnSpc>
                <a:spcPts val="1820"/>
              </a:lnSpc>
            </a:pPr>
            <a:r>
              <a:rPr sz="1600" b="1" dirty="0">
                <a:solidFill>
                  <a:srgbClr val="0A5294"/>
                </a:solidFill>
                <a:latin typeface="Candara" panose="020E0502030303020204" pitchFamily="34" charset="0"/>
                <a:cs typeface="Arial"/>
              </a:rPr>
              <a:t>PPP</a:t>
            </a:r>
            <a:endParaRPr sz="1600" dirty="0">
              <a:latin typeface="Candara" panose="020E0502030303020204" pitchFamily="34" charset="0"/>
              <a:cs typeface="Arial"/>
            </a:endParaRPr>
          </a:p>
        </p:txBody>
      </p:sp>
      <p:sp>
        <p:nvSpPr>
          <p:cNvPr id="12" name="object 18">
            <a:extLst>
              <a:ext uri="{FF2B5EF4-FFF2-40B4-BE49-F238E27FC236}">
                <a16:creationId xmlns:a16="http://schemas.microsoft.com/office/drawing/2014/main" id="{EB06E6F5-0ED8-453B-BD34-DBBCDA50017D}"/>
              </a:ext>
            </a:extLst>
          </p:cNvPr>
          <p:cNvSpPr txBox="1"/>
          <p:nvPr/>
        </p:nvSpPr>
        <p:spPr>
          <a:xfrm>
            <a:off x="6948264" y="2093011"/>
            <a:ext cx="133350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5" dirty="0">
                <a:solidFill>
                  <a:srgbClr val="0A5294"/>
                </a:solidFill>
                <a:latin typeface="Candara" panose="020E0502030303020204" pitchFamily="34" charset="0"/>
                <a:cs typeface="Arial"/>
              </a:rPr>
              <a:t>Patrocinada</a:t>
            </a:r>
            <a:endParaRPr sz="1600" dirty="0">
              <a:latin typeface="Candara" panose="020E0502030303020204" pitchFamily="34" charset="0"/>
              <a:cs typeface="Arial"/>
            </a:endParaRPr>
          </a:p>
        </p:txBody>
      </p:sp>
      <p:grpSp>
        <p:nvGrpSpPr>
          <p:cNvPr id="13" name="object 19">
            <a:extLst>
              <a:ext uri="{FF2B5EF4-FFF2-40B4-BE49-F238E27FC236}">
                <a16:creationId xmlns:a16="http://schemas.microsoft.com/office/drawing/2014/main" id="{B1F4D9F6-E005-4BE2-AF01-2405DF5927E9}"/>
              </a:ext>
            </a:extLst>
          </p:cNvPr>
          <p:cNvGrpSpPr/>
          <p:nvPr/>
        </p:nvGrpSpPr>
        <p:grpSpPr>
          <a:xfrm>
            <a:off x="4766918" y="2069493"/>
            <a:ext cx="940435" cy="256223"/>
            <a:chOff x="4501133" y="2116073"/>
            <a:chExt cx="940435" cy="341630"/>
          </a:xfrm>
        </p:grpSpPr>
        <p:sp>
          <p:nvSpPr>
            <p:cNvPr id="14" name="object 20">
              <a:extLst>
                <a:ext uri="{FF2B5EF4-FFF2-40B4-BE49-F238E27FC236}">
                  <a16:creationId xmlns:a16="http://schemas.microsoft.com/office/drawing/2014/main" id="{60EA4CE9-5C46-4955-9189-E1F603D3A103}"/>
                </a:ext>
              </a:extLst>
            </p:cNvPr>
            <p:cNvSpPr/>
            <p:nvPr/>
          </p:nvSpPr>
          <p:spPr>
            <a:xfrm>
              <a:off x="4501133" y="2116073"/>
              <a:ext cx="940435" cy="341630"/>
            </a:xfrm>
            <a:custGeom>
              <a:avLst/>
              <a:gdLst/>
              <a:ahLst/>
              <a:cxnLst/>
              <a:rect l="l" t="t" r="r" b="b"/>
              <a:pathLst>
                <a:path w="940435" h="341630">
                  <a:moveTo>
                    <a:pt x="854963" y="0"/>
                  </a:moveTo>
                  <a:lnTo>
                    <a:pt x="854963" y="42671"/>
                  </a:lnTo>
                  <a:lnTo>
                    <a:pt x="149352" y="42671"/>
                  </a:lnTo>
                  <a:lnTo>
                    <a:pt x="102144" y="50285"/>
                  </a:lnTo>
                  <a:lnTo>
                    <a:pt x="61145" y="71487"/>
                  </a:lnTo>
                  <a:lnTo>
                    <a:pt x="28815" y="103817"/>
                  </a:lnTo>
                  <a:lnTo>
                    <a:pt x="7613" y="144816"/>
                  </a:lnTo>
                  <a:lnTo>
                    <a:pt x="0" y="192023"/>
                  </a:lnTo>
                  <a:lnTo>
                    <a:pt x="0" y="341375"/>
                  </a:lnTo>
                  <a:lnTo>
                    <a:pt x="85344" y="341375"/>
                  </a:lnTo>
                  <a:lnTo>
                    <a:pt x="85344" y="192023"/>
                  </a:lnTo>
                  <a:lnTo>
                    <a:pt x="90374" y="167106"/>
                  </a:lnTo>
                  <a:lnTo>
                    <a:pt x="104093" y="146761"/>
                  </a:lnTo>
                  <a:lnTo>
                    <a:pt x="124439" y="133045"/>
                  </a:lnTo>
                  <a:lnTo>
                    <a:pt x="149352" y="128015"/>
                  </a:lnTo>
                  <a:lnTo>
                    <a:pt x="854963" y="128015"/>
                  </a:lnTo>
                  <a:lnTo>
                    <a:pt x="854963" y="170687"/>
                  </a:lnTo>
                  <a:lnTo>
                    <a:pt x="940308" y="85343"/>
                  </a:lnTo>
                  <a:lnTo>
                    <a:pt x="854963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  <p:sp>
          <p:nvSpPr>
            <p:cNvPr id="15" name="object 21">
              <a:extLst>
                <a:ext uri="{FF2B5EF4-FFF2-40B4-BE49-F238E27FC236}">
                  <a16:creationId xmlns:a16="http://schemas.microsoft.com/office/drawing/2014/main" id="{C78BC057-B8A4-4AF2-A824-0B92752800E2}"/>
                </a:ext>
              </a:extLst>
            </p:cNvPr>
            <p:cNvSpPr/>
            <p:nvPr/>
          </p:nvSpPr>
          <p:spPr>
            <a:xfrm>
              <a:off x="4501133" y="2116073"/>
              <a:ext cx="940435" cy="341630"/>
            </a:xfrm>
            <a:custGeom>
              <a:avLst/>
              <a:gdLst/>
              <a:ahLst/>
              <a:cxnLst/>
              <a:rect l="l" t="t" r="r" b="b"/>
              <a:pathLst>
                <a:path w="940435" h="341630">
                  <a:moveTo>
                    <a:pt x="0" y="341375"/>
                  </a:moveTo>
                  <a:lnTo>
                    <a:pt x="0" y="192023"/>
                  </a:lnTo>
                  <a:lnTo>
                    <a:pt x="7613" y="144816"/>
                  </a:lnTo>
                  <a:lnTo>
                    <a:pt x="28815" y="103817"/>
                  </a:lnTo>
                  <a:lnTo>
                    <a:pt x="61145" y="71487"/>
                  </a:lnTo>
                  <a:lnTo>
                    <a:pt x="102144" y="50285"/>
                  </a:lnTo>
                  <a:lnTo>
                    <a:pt x="149352" y="42671"/>
                  </a:lnTo>
                  <a:lnTo>
                    <a:pt x="854963" y="42671"/>
                  </a:lnTo>
                  <a:lnTo>
                    <a:pt x="854963" y="0"/>
                  </a:lnTo>
                  <a:lnTo>
                    <a:pt x="940308" y="85343"/>
                  </a:lnTo>
                  <a:lnTo>
                    <a:pt x="854963" y="170687"/>
                  </a:lnTo>
                  <a:lnTo>
                    <a:pt x="854963" y="128015"/>
                  </a:lnTo>
                  <a:lnTo>
                    <a:pt x="149352" y="128015"/>
                  </a:lnTo>
                  <a:lnTo>
                    <a:pt x="124439" y="133045"/>
                  </a:lnTo>
                  <a:lnTo>
                    <a:pt x="104093" y="146761"/>
                  </a:lnTo>
                  <a:lnTo>
                    <a:pt x="90374" y="167106"/>
                  </a:lnTo>
                  <a:lnTo>
                    <a:pt x="85344" y="192023"/>
                  </a:lnTo>
                  <a:lnTo>
                    <a:pt x="85344" y="341375"/>
                  </a:lnTo>
                  <a:lnTo>
                    <a:pt x="0" y="341375"/>
                  </a:lnTo>
                  <a:close/>
                </a:path>
              </a:pathLst>
            </a:custGeom>
            <a:ln w="25908">
              <a:solidFill>
                <a:srgbClr val="075091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</p:grpSp>
      <p:sp>
        <p:nvSpPr>
          <p:cNvPr id="17" name="object 23">
            <a:extLst>
              <a:ext uri="{FF2B5EF4-FFF2-40B4-BE49-F238E27FC236}">
                <a16:creationId xmlns:a16="http://schemas.microsoft.com/office/drawing/2014/main" id="{D0B7312C-EA8C-433C-A64B-357732CD4356}"/>
              </a:ext>
            </a:extLst>
          </p:cNvPr>
          <p:cNvSpPr txBox="1">
            <a:spLocks/>
          </p:cNvSpPr>
          <p:nvPr/>
        </p:nvSpPr>
        <p:spPr>
          <a:xfrm>
            <a:off x="7765449" y="2520251"/>
            <a:ext cx="1269192" cy="444352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5080" indent="-1905">
              <a:spcBef>
                <a:spcPts val="105"/>
              </a:spcBef>
            </a:pPr>
            <a:r>
              <a:rPr lang="pt-BR" sz="1400" b="1" spc="-15" dirty="0">
                <a:solidFill>
                  <a:srgbClr val="C00000"/>
                </a:solidFill>
                <a:latin typeface="Candara" panose="020E0502030303020204" pitchFamily="34" charset="0"/>
                <a:cs typeface="Calibri"/>
              </a:rPr>
              <a:t>Contrato </a:t>
            </a:r>
            <a:r>
              <a:rPr lang="pt-BR" sz="1400" b="1" spc="-10" dirty="0">
                <a:solidFill>
                  <a:srgbClr val="C000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dirty="0">
                <a:solidFill>
                  <a:srgbClr val="C00000"/>
                </a:solidFill>
                <a:latin typeface="Candara" panose="020E0502030303020204" pitchFamily="34" charset="0"/>
                <a:cs typeface="Calibri"/>
              </a:rPr>
              <a:t>de </a:t>
            </a:r>
            <a:r>
              <a:rPr lang="pt-BR" sz="1400" b="1" spc="5" dirty="0">
                <a:solidFill>
                  <a:srgbClr val="C00000"/>
                </a:solidFill>
                <a:latin typeface="Candara" panose="020E0502030303020204" pitchFamily="34" charset="0"/>
                <a:cs typeface="Calibri"/>
              </a:rPr>
              <a:t> </a:t>
            </a:r>
            <a:r>
              <a:rPr lang="pt-BR" sz="1400" b="1" spc="-5" dirty="0">
                <a:solidFill>
                  <a:srgbClr val="C00000"/>
                </a:solidFill>
                <a:latin typeface="Candara" panose="020E0502030303020204" pitchFamily="34" charset="0"/>
                <a:cs typeface="Calibri"/>
              </a:rPr>
              <a:t>C</a:t>
            </a:r>
            <a:r>
              <a:rPr lang="pt-BR" sz="1400" b="1" dirty="0">
                <a:solidFill>
                  <a:srgbClr val="C00000"/>
                </a:solidFill>
                <a:latin typeface="Candara" panose="020E0502030303020204" pitchFamily="34" charset="0"/>
                <a:cs typeface="Calibri"/>
              </a:rPr>
              <a:t>onc</a:t>
            </a:r>
            <a:r>
              <a:rPr lang="pt-BR" sz="1400" b="1" spc="-5" dirty="0">
                <a:solidFill>
                  <a:srgbClr val="C00000"/>
                </a:solidFill>
                <a:latin typeface="Candara" panose="020E0502030303020204" pitchFamily="34" charset="0"/>
                <a:cs typeface="Calibri"/>
              </a:rPr>
              <a:t>e</a:t>
            </a:r>
            <a:r>
              <a:rPr lang="pt-BR" sz="1400" b="1" dirty="0">
                <a:solidFill>
                  <a:srgbClr val="C00000"/>
                </a:solidFill>
                <a:latin typeface="Candara" panose="020E0502030303020204" pitchFamily="34" charset="0"/>
                <a:cs typeface="Calibri"/>
              </a:rPr>
              <a:t>ss</a:t>
            </a:r>
            <a:r>
              <a:rPr lang="pt-BR" sz="1400" b="1" spc="-10" dirty="0">
                <a:solidFill>
                  <a:srgbClr val="C00000"/>
                </a:solidFill>
                <a:latin typeface="Candara" panose="020E0502030303020204" pitchFamily="34" charset="0"/>
                <a:cs typeface="Calibri"/>
              </a:rPr>
              <a:t>ã</a:t>
            </a:r>
            <a:r>
              <a:rPr lang="pt-BR" sz="1400" b="1" dirty="0">
                <a:solidFill>
                  <a:srgbClr val="C00000"/>
                </a:solidFill>
                <a:latin typeface="Candara" panose="020E0502030303020204" pitchFamily="34" charset="0"/>
                <a:cs typeface="Calibri"/>
              </a:rPr>
              <a:t>o</a:t>
            </a:r>
            <a:endParaRPr lang="pt-BR" sz="1400" b="1" dirty="0">
              <a:latin typeface="Candara" panose="020E0502030303020204" pitchFamily="34" charset="0"/>
              <a:cs typeface="Calibri"/>
            </a:endParaRPr>
          </a:p>
        </p:txBody>
      </p:sp>
      <p:pic>
        <p:nvPicPr>
          <p:cNvPr id="18" name="object 22">
            <a:extLst>
              <a:ext uri="{FF2B5EF4-FFF2-40B4-BE49-F238E27FC236}">
                <a16:creationId xmlns:a16="http://schemas.microsoft.com/office/drawing/2014/main" id="{7E72C5D9-51F6-4665-B494-D4D4819EE57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642912" y="1895943"/>
            <a:ext cx="313942" cy="477695"/>
          </a:xfrm>
          <a:prstGeom prst="rect">
            <a:avLst/>
          </a:prstGeom>
        </p:spPr>
      </p:pic>
      <p:grpSp>
        <p:nvGrpSpPr>
          <p:cNvPr id="19" name="object 19">
            <a:extLst>
              <a:ext uri="{FF2B5EF4-FFF2-40B4-BE49-F238E27FC236}">
                <a16:creationId xmlns:a16="http://schemas.microsoft.com/office/drawing/2014/main" id="{CF3A2A78-821D-4529-A135-7C88491C1940}"/>
              </a:ext>
            </a:extLst>
          </p:cNvPr>
          <p:cNvGrpSpPr/>
          <p:nvPr/>
        </p:nvGrpSpPr>
        <p:grpSpPr>
          <a:xfrm rot="5400000">
            <a:off x="8139324" y="2107414"/>
            <a:ext cx="521442" cy="256223"/>
            <a:chOff x="4501133" y="2116073"/>
            <a:chExt cx="940435" cy="341630"/>
          </a:xfrm>
        </p:grpSpPr>
        <p:sp>
          <p:nvSpPr>
            <p:cNvPr id="20" name="object 20">
              <a:extLst>
                <a:ext uri="{FF2B5EF4-FFF2-40B4-BE49-F238E27FC236}">
                  <a16:creationId xmlns:a16="http://schemas.microsoft.com/office/drawing/2014/main" id="{BFF15ECC-6BAC-44D1-AF1A-9F18EC91FA06}"/>
                </a:ext>
              </a:extLst>
            </p:cNvPr>
            <p:cNvSpPr/>
            <p:nvPr/>
          </p:nvSpPr>
          <p:spPr>
            <a:xfrm>
              <a:off x="4501133" y="2116073"/>
              <a:ext cx="940435" cy="341630"/>
            </a:xfrm>
            <a:custGeom>
              <a:avLst/>
              <a:gdLst/>
              <a:ahLst/>
              <a:cxnLst/>
              <a:rect l="l" t="t" r="r" b="b"/>
              <a:pathLst>
                <a:path w="940435" h="341630">
                  <a:moveTo>
                    <a:pt x="854963" y="0"/>
                  </a:moveTo>
                  <a:lnTo>
                    <a:pt x="854963" y="42671"/>
                  </a:lnTo>
                  <a:lnTo>
                    <a:pt x="149352" y="42671"/>
                  </a:lnTo>
                  <a:lnTo>
                    <a:pt x="102144" y="50285"/>
                  </a:lnTo>
                  <a:lnTo>
                    <a:pt x="61145" y="71487"/>
                  </a:lnTo>
                  <a:lnTo>
                    <a:pt x="28815" y="103817"/>
                  </a:lnTo>
                  <a:lnTo>
                    <a:pt x="7613" y="144816"/>
                  </a:lnTo>
                  <a:lnTo>
                    <a:pt x="0" y="192023"/>
                  </a:lnTo>
                  <a:lnTo>
                    <a:pt x="0" y="341375"/>
                  </a:lnTo>
                  <a:lnTo>
                    <a:pt x="85344" y="341375"/>
                  </a:lnTo>
                  <a:lnTo>
                    <a:pt x="85344" y="192023"/>
                  </a:lnTo>
                  <a:lnTo>
                    <a:pt x="90374" y="167106"/>
                  </a:lnTo>
                  <a:lnTo>
                    <a:pt x="104093" y="146761"/>
                  </a:lnTo>
                  <a:lnTo>
                    <a:pt x="124439" y="133045"/>
                  </a:lnTo>
                  <a:lnTo>
                    <a:pt x="149352" y="128015"/>
                  </a:lnTo>
                  <a:lnTo>
                    <a:pt x="854963" y="128015"/>
                  </a:lnTo>
                  <a:lnTo>
                    <a:pt x="854963" y="170687"/>
                  </a:lnTo>
                  <a:lnTo>
                    <a:pt x="940308" y="85343"/>
                  </a:lnTo>
                  <a:lnTo>
                    <a:pt x="854963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  <p:sp>
          <p:nvSpPr>
            <p:cNvPr id="21" name="object 21">
              <a:extLst>
                <a:ext uri="{FF2B5EF4-FFF2-40B4-BE49-F238E27FC236}">
                  <a16:creationId xmlns:a16="http://schemas.microsoft.com/office/drawing/2014/main" id="{C79C1422-F5CC-4BF9-AA97-3DC4508DC428}"/>
                </a:ext>
              </a:extLst>
            </p:cNvPr>
            <p:cNvSpPr/>
            <p:nvPr/>
          </p:nvSpPr>
          <p:spPr>
            <a:xfrm>
              <a:off x="4501133" y="2116073"/>
              <a:ext cx="940435" cy="341630"/>
            </a:xfrm>
            <a:custGeom>
              <a:avLst/>
              <a:gdLst/>
              <a:ahLst/>
              <a:cxnLst/>
              <a:rect l="l" t="t" r="r" b="b"/>
              <a:pathLst>
                <a:path w="940435" h="341630">
                  <a:moveTo>
                    <a:pt x="0" y="341375"/>
                  </a:moveTo>
                  <a:lnTo>
                    <a:pt x="0" y="192023"/>
                  </a:lnTo>
                  <a:lnTo>
                    <a:pt x="7613" y="144816"/>
                  </a:lnTo>
                  <a:lnTo>
                    <a:pt x="28815" y="103817"/>
                  </a:lnTo>
                  <a:lnTo>
                    <a:pt x="61145" y="71487"/>
                  </a:lnTo>
                  <a:lnTo>
                    <a:pt x="102144" y="50285"/>
                  </a:lnTo>
                  <a:lnTo>
                    <a:pt x="149352" y="42671"/>
                  </a:lnTo>
                  <a:lnTo>
                    <a:pt x="854963" y="42671"/>
                  </a:lnTo>
                  <a:lnTo>
                    <a:pt x="854963" y="0"/>
                  </a:lnTo>
                  <a:lnTo>
                    <a:pt x="940308" y="85343"/>
                  </a:lnTo>
                  <a:lnTo>
                    <a:pt x="854963" y="170687"/>
                  </a:lnTo>
                  <a:lnTo>
                    <a:pt x="854963" y="128015"/>
                  </a:lnTo>
                  <a:lnTo>
                    <a:pt x="149352" y="128015"/>
                  </a:lnTo>
                  <a:lnTo>
                    <a:pt x="124439" y="133045"/>
                  </a:lnTo>
                  <a:lnTo>
                    <a:pt x="104093" y="146761"/>
                  </a:lnTo>
                  <a:lnTo>
                    <a:pt x="90374" y="167106"/>
                  </a:lnTo>
                  <a:lnTo>
                    <a:pt x="85344" y="192023"/>
                  </a:lnTo>
                  <a:lnTo>
                    <a:pt x="85344" y="341375"/>
                  </a:lnTo>
                  <a:lnTo>
                    <a:pt x="0" y="341375"/>
                  </a:lnTo>
                  <a:close/>
                </a:path>
              </a:pathLst>
            </a:custGeom>
            <a:ln w="25908">
              <a:solidFill>
                <a:srgbClr val="075091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ndara" panose="020E0502030303020204" pitchFamily="34" charset="0"/>
              </a:endParaRPr>
            </a:p>
          </p:txBody>
        </p:sp>
      </p:grpSp>
      <p:grpSp>
        <p:nvGrpSpPr>
          <p:cNvPr id="22" name="object 18">
            <a:extLst>
              <a:ext uri="{FF2B5EF4-FFF2-40B4-BE49-F238E27FC236}">
                <a16:creationId xmlns:a16="http://schemas.microsoft.com/office/drawing/2014/main" id="{0264CA9F-08C4-4AA1-8F47-379E52628BD7}"/>
              </a:ext>
            </a:extLst>
          </p:cNvPr>
          <p:cNvGrpSpPr/>
          <p:nvPr/>
        </p:nvGrpSpPr>
        <p:grpSpPr>
          <a:xfrm>
            <a:off x="3727703" y="3640360"/>
            <a:ext cx="4235450" cy="857250"/>
            <a:chOff x="3727703" y="4475988"/>
            <a:chExt cx="4235450" cy="1520825"/>
          </a:xfrm>
        </p:grpSpPr>
        <p:sp>
          <p:nvSpPr>
            <p:cNvPr id="23" name="object 19">
              <a:extLst>
                <a:ext uri="{FF2B5EF4-FFF2-40B4-BE49-F238E27FC236}">
                  <a16:creationId xmlns:a16="http://schemas.microsoft.com/office/drawing/2014/main" id="{AA0F2778-ACD2-4E7F-9B53-BA79E5CF2086}"/>
                </a:ext>
              </a:extLst>
            </p:cNvPr>
            <p:cNvSpPr/>
            <p:nvPr/>
          </p:nvSpPr>
          <p:spPr>
            <a:xfrm>
              <a:off x="5506973" y="4566666"/>
              <a:ext cx="2437130" cy="1064260"/>
            </a:xfrm>
            <a:custGeom>
              <a:avLst/>
              <a:gdLst/>
              <a:ahLst/>
              <a:cxnLst/>
              <a:rect l="l" t="t" r="r" b="b"/>
              <a:pathLst>
                <a:path w="2437129" h="1064260">
                  <a:moveTo>
                    <a:pt x="0" y="0"/>
                  </a:moveTo>
                  <a:lnTo>
                    <a:pt x="2436914" y="1063764"/>
                  </a:lnTo>
                </a:path>
              </a:pathLst>
            </a:custGeom>
            <a:ln w="381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0">
              <a:extLst>
                <a:ext uri="{FF2B5EF4-FFF2-40B4-BE49-F238E27FC236}">
                  <a16:creationId xmlns:a16="http://schemas.microsoft.com/office/drawing/2014/main" id="{BBE2FE64-AC5E-4FB5-814E-19C21D1758EB}"/>
                </a:ext>
              </a:extLst>
            </p:cNvPr>
            <p:cNvSpPr/>
            <p:nvPr/>
          </p:nvSpPr>
          <p:spPr>
            <a:xfrm>
              <a:off x="5506970" y="4495038"/>
              <a:ext cx="2437130" cy="1223010"/>
            </a:xfrm>
            <a:custGeom>
              <a:avLst/>
              <a:gdLst/>
              <a:ahLst/>
              <a:cxnLst/>
              <a:rect l="l" t="t" r="r" b="b"/>
              <a:pathLst>
                <a:path w="2437129" h="1223010">
                  <a:moveTo>
                    <a:pt x="2436914" y="0"/>
                  </a:moveTo>
                  <a:lnTo>
                    <a:pt x="0" y="1222692"/>
                  </a:lnTo>
                </a:path>
              </a:pathLst>
            </a:custGeom>
            <a:ln w="381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1">
              <a:extLst>
                <a:ext uri="{FF2B5EF4-FFF2-40B4-BE49-F238E27FC236}">
                  <a16:creationId xmlns:a16="http://schemas.microsoft.com/office/drawing/2014/main" id="{ABCD7662-B9DE-4CB8-B5A3-2A218C0C2F43}"/>
                </a:ext>
              </a:extLst>
            </p:cNvPr>
            <p:cNvSpPr/>
            <p:nvPr/>
          </p:nvSpPr>
          <p:spPr>
            <a:xfrm>
              <a:off x="3746753" y="5249418"/>
              <a:ext cx="1520190" cy="728345"/>
            </a:xfrm>
            <a:custGeom>
              <a:avLst/>
              <a:gdLst/>
              <a:ahLst/>
              <a:cxnLst/>
              <a:rect l="l" t="t" r="r" b="b"/>
              <a:pathLst>
                <a:path w="1520189" h="728345">
                  <a:moveTo>
                    <a:pt x="0" y="0"/>
                  </a:moveTo>
                  <a:lnTo>
                    <a:pt x="1520088" y="728129"/>
                  </a:lnTo>
                </a:path>
              </a:pathLst>
            </a:custGeom>
            <a:ln w="381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2">
              <a:extLst>
                <a:ext uri="{FF2B5EF4-FFF2-40B4-BE49-F238E27FC236}">
                  <a16:creationId xmlns:a16="http://schemas.microsoft.com/office/drawing/2014/main" id="{A03C7D81-0271-443A-851C-126ECE87E765}"/>
                </a:ext>
              </a:extLst>
            </p:cNvPr>
            <p:cNvSpPr/>
            <p:nvPr/>
          </p:nvSpPr>
          <p:spPr>
            <a:xfrm>
              <a:off x="3746757" y="5249418"/>
              <a:ext cx="1367790" cy="728345"/>
            </a:xfrm>
            <a:custGeom>
              <a:avLst/>
              <a:gdLst/>
              <a:ahLst/>
              <a:cxnLst/>
              <a:rect l="l" t="t" r="r" b="b"/>
              <a:pathLst>
                <a:path w="1367789" h="728345">
                  <a:moveTo>
                    <a:pt x="1367688" y="0"/>
                  </a:moveTo>
                  <a:lnTo>
                    <a:pt x="0" y="728129"/>
                  </a:lnTo>
                </a:path>
              </a:pathLst>
            </a:custGeom>
            <a:ln w="3809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3029024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4629</TotalTime>
  <Words>2370</Words>
  <Application>Microsoft Office PowerPoint</Application>
  <PresentationFormat>Apresentação na tela (16:9)</PresentationFormat>
  <Paragraphs>269</Paragraphs>
  <Slides>24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24</vt:i4>
      </vt:variant>
    </vt:vector>
  </HeadingPairs>
  <TitlesOfParts>
    <vt:vector size="30" baseType="lpstr">
      <vt:lpstr>Arial</vt:lpstr>
      <vt:lpstr>Arial MT</vt:lpstr>
      <vt:lpstr>Calibri</vt:lpstr>
      <vt:lpstr>Candara</vt:lpstr>
      <vt:lpstr>Wingdings</vt:lpstr>
      <vt:lpstr>Tema do Office</vt:lpstr>
      <vt:lpstr>Saneamento Fórum Nacional de Secretários Municipais de Fazenda e Finanças</vt:lpstr>
      <vt:lpstr>Antecedentes ao Novo Marco Regulatório Saneamento</vt:lpstr>
      <vt:lpstr>Antecedentes ao Novo Marco Regulatório Saneamento</vt:lpstr>
      <vt:lpstr>SANEAMENTO  NO BRASIL</vt:lpstr>
      <vt:lpstr>NOVO MARCO REGULATÓRIO  DO SANEAMENTO</vt:lpstr>
      <vt:lpstr>ESTIMATIVA DA NECESSIDADE DE INVESTIMENTO EM ABASTECIMENTO DE ÁGUA POTÁVEL E ESGOTAMENTO SANITÁRIO NAS ÁREAS URBANAS E RURAIS DAS MACRORREGIÕES E DO BRASIL (EM R$ MILHÕES)</vt:lpstr>
      <vt:lpstr>Novo Marco Legal do Saneamento Básico   Lei 14.026/2020</vt:lpstr>
      <vt:lpstr>FORMAS DE PRESTAÇÃO DO SERVIÇO DE SANEAMENTO NO BRASIL  ANTES DA LEI Nº 14.026/20</vt:lpstr>
      <vt:lpstr>FORMAS DE PRESTAÇÃO DO SERVIÇO DE SANEAMENTO NO BRASIL  APÓS A LEI Nº 14.026/20</vt:lpstr>
      <vt:lpstr>ALTERAÇÃO DO MARCO REGULATÓRIO DE SANEAMENTO  LEI 14026/20</vt:lpstr>
      <vt:lpstr>Apresentação do PowerPoint</vt:lpstr>
      <vt:lpstr>Apresentação do PowerPoint</vt:lpstr>
      <vt:lpstr>Apresentação do PowerPoint</vt:lpstr>
      <vt:lpstr>Apresentação do PowerPoint</vt:lpstr>
      <vt:lpstr>Universalização dos Serviços</vt:lpstr>
      <vt:lpstr>Apresentação do PowerPoint</vt:lpstr>
      <vt:lpstr>REGULAMENTAÇÃO DO MARCO REGULATÓRIO DE SANEAMENTO  Decreto 10.710/2021</vt:lpstr>
      <vt:lpstr>Saneamento em Alagoas – Cenário 2015</vt:lpstr>
      <vt:lpstr>Governança dos Estudos - Contextualização</vt:lpstr>
      <vt:lpstr>Modelo de Negócio do Projeto</vt:lpstr>
      <vt:lpstr>Apresentação do PowerPoint</vt:lpstr>
      <vt:lpstr>Municípios por Bloco</vt:lpstr>
      <vt:lpstr>CONCESSÃO DO SANEAMENTO DOS DEMAIS BLOCOS E PRÓXIMOS PASSOS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jisneto</dc:creator>
  <cp:lastModifiedBy>Monique Souza de Assis</cp:lastModifiedBy>
  <cp:revision>84</cp:revision>
  <dcterms:created xsi:type="dcterms:W3CDTF">2021-05-12T17:15:36Z</dcterms:created>
  <dcterms:modified xsi:type="dcterms:W3CDTF">2021-10-06T01:23:35Z</dcterms:modified>
</cp:coreProperties>
</file>